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drawing2.xml" ContentType="application/vnd.ms-office.drawingml.diagramDrawing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colors2.xml" ContentType="application/vnd.openxmlformats-officedocument.drawingml.diagramColors+xml"/>
  <Override PartName="/ppt/diagrams/quickStyle3.xml" ContentType="application/vnd.openxmlformats-officedocument.drawingml.diagramStyle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66" r:id="rId3"/>
    <p:sldId id="257" r:id="rId4"/>
    <p:sldId id="271" r:id="rId5"/>
    <p:sldId id="273" r:id="rId6"/>
    <p:sldId id="269" r:id="rId7"/>
    <p:sldId id="267" r:id="rId8"/>
    <p:sldId id="261" r:id="rId9"/>
    <p:sldId id="262" r:id="rId10"/>
    <p:sldId id="264" r:id="rId11"/>
    <p:sldId id="272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74FE4E-9119-4AD0-B7A3-913C3508B171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74B1F67-E495-41C4-BDB2-F182E67F6DCE}">
      <dgm:prSet/>
      <dgm:spPr/>
      <dgm:t>
        <a:bodyPr/>
        <a:lstStyle/>
        <a:p>
          <a:r>
            <a:rPr lang="pt-BR"/>
            <a:t>Promover uma releitura crítica, que tanto pode destacar o valor relativo de um texto como apontar questões e problemas de ordem teórica e formal;</a:t>
          </a:r>
          <a:endParaRPr lang="en-US"/>
        </a:p>
      </dgm:t>
    </dgm:pt>
    <dgm:pt modelId="{F57728F5-252B-494E-B194-21722E7A003C}" type="parTrans" cxnId="{4B0BA342-F690-4FB3-A1AF-138FBDFEB650}">
      <dgm:prSet/>
      <dgm:spPr/>
      <dgm:t>
        <a:bodyPr/>
        <a:lstStyle/>
        <a:p>
          <a:endParaRPr lang="en-US"/>
        </a:p>
      </dgm:t>
    </dgm:pt>
    <dgm:pt modelId="{876AFA7D-BD6D-4DA0-8992-61DE585607D8}" type="sibTrans" cxnId="{4B0BA342-F690-4FB3-A1AF-138FBDFEB650}">
      <dgm:prSet/>
      <dgm:spPr/>
      <dgm:t>
        <a:bodyPr/>
        <a:lstStyle/>
        <a:p>
          <a:endParaRPr lang="en-US"/>
        </a:p>
      </dgm:t>
    </dgm:pt>
    <dgm:pt modelId="{031419E9-D837-4321-8D0C-908D3B7E1F09}">
      <dgm:prSet/>
      <dgm:spPr/>
      <dgm:t>
        <a:bodyPr/>
        <a:lstStyle/>
        <a:p>
          <a:r>
            <a:rPr lang="pt-BR"/>
            <a:t>Divulgar o conhecimento científico registrado em artigos, revistas, livros;</a:t>
          </a:r>
          <a:endParaRPr lang="en-US"/>
        </a:p>
      </dgm:t>
    </dgm:pt>
    <dgm:pt modelId="{B9AC4CBB-84A9-46D9-B2FE-9A14E9DF561B}" type="parTrans" cxnId="{A0D13A28-CB2F-4BF0-8F66-77EDE91E8C8D}">
      <dgm:prSet/>
      <dgm:spPr/>
      <dgm:t>
        <a:bodyPr/>
        <a:lstStyle/>
        <a:p>
          <a:endParaRPr lang="en-US"/>
        </a:p>
      </dgm:t>
    </dgm:pt>
    <dgm:pt modelId="{B0B83684-B1CB-40A1-911C-D2553FA52CFD}" type="sibTrans" cxnId="{A0D13A28-CB2F-4BF0-8F66-77EDE91E8C8D}">
      <dgm:prSet/>
      <dgm:spPr/>
      <dgm:t>
        <a:bodyPr/>
        <a:lstStyle/>
        <a:p>
          <a:endParaRPr lang="en-US"/>
        </a:p>
      </dgm:t>
    </dgm:pt>
    <dgm:pt modelId="{891A9CA7-4E2E-4A9C-8634-2BB0CCB61E72}">
      <dgm:prSet/>
      <dgm:spPr/>
      <dgm:t>
        <a:bodyPr/>
        <a:lstStyle/>
        <a:p>
          <a:r>
            <a:rPr lang="pt-BR"/>
            <a:t>Contribuir para o desenvolvimento científico, ao fornecer elementos para novas investigações em um dado campo de conhecimento.</a:t>
          </a:r>
          <a:endParaRPr lang="en-US"/>
        </a:p>
      </dgm:t>
    </dgm:pt>
    <dgm:pt modelId="{255E2A48-66BF-4AF1-9F6A-09485D83CD1F}" type="parTrans" cxnId="{E43A913D-6D9F-45AE-A972-350E812AC2A1}">
      <dgm:prSet/>
      <dgm:spPr/>
      <dgm:t>
        <a:bodyPr/>
        <a:lstStyle/>
        <a:p>
          <a:endParaRPr lang="en-US"/>
        </a:p>
      </dgm:t>
    </dgm:pt>
    <dgm:pt modelId="{54FA031E-BA23-4171-BE75-95F2CC0ABA04}" type="sibTrans" cxnId="{E43A913D-6D9F-45AE-A972-350E812AC2A1}">
      <dgm:prSet/>
      <dgm:spPr/>
      <dgm:t>
        <a:bodyPr/>
        <a:lstStyle/>
        <a:p>
          <a:endParaRPr lang="en-US"/>
        </a:p>
      </dgm:t>
    </dgm:pt>
    <dgm:pt modelId="{5E9080D7-C5FA-4953-99E2-5A1B039EA95F}">
      <dgm:prSet/>
      <dgm:spPr/>
      <dgm:t>
        <a:bodyPr/>
        <a:lstStyle/>
        <a:p>
          <a:r>
            <a:rPr lang="pt-BR"/>
            <a:t>Desenvolver a capacidade síntese, interpretação e crítica.</a:t>
          </a:r>
          <a:endParaRPr lang="en-US"/>
        </a:p>
      </dgm:t>
    </dgm:pt>
    <dgm:pt modelId="{5A9DBFA4-2C18-4300-8A80-692C01564CC1}" type="parTrans" cxnId="{3AEC2D63-A148-4B3A-AD79-36A4BC05DAC2}">
      <dgm:prSet/>
      <dgm:spPr/>
      <dgm:t>
        <a:bodyPr/>
        <a:lstStyle/>
        <a:p>
          <a:endParaRPr lang="en-US"/>
        </a:p>
      </dgm:t>
    </dgm:pt>
    <dgm:pt modelId="{083D837E-867A-4052-A24E-B6308CA987C7}" type="sibTrans" cxnId="{3AEC2D63-A148-4B3A-AD79-36A4BC05DAC2}">
      <dgm:prSet/>
      <dgm:spPr/>
      <dgm:t>
        <a:bodyPr/>
        <a:lstStyle/>
        <a:p>
          <a:endParaRPr lang="en-US"/>
        </a:p>
      </dgm:t>
    </dgm:pt>
    <dgm:pt modelId="{547B45BC-21FA-4CA8-8AA2-2A695C97E229}" type="pres">
      <dgm:prSet presAssocID="{9674FE4E-9119-4AD0-B7A3-913C3508B171}" presName="vert0" presStyleCnt="0">
        <dgm:presLayoutVars>
          <dgm:dir/>
          <dgm:animOne val="branch"/>
          <dgm:animLvl val="lvl"/>
        </dgm:presLayoutVars>
      </dgm:prSet>
      <dgm:spPr/>
    </dgm:pt>
    <dgm:pt modelId="{799A87DA-3C03-49B5-BBC4-F8BA9169CE66}" type="pres">
      <dgm:prSet presAssocID="{F74B1F67-E495-41C4-BDB2-F182E67F6DCE}" presName="thickLine" presStyleLbl="alignNode1" presStyleIdx="0" presStyleCnt="4"/>
      <dgm:spPr/>
    </dgm:pt>
    <dgm:pt modelId="{CF9209B0-09FC-41EE-A2AB-466637D16BAD}" type="pres">
      <dgm:prSet presAssocID="{F74B1F67-E495-41C4-BDB2-F182E67F6DCE}" presName="horz1" presStyleCnt="0"/>
      <dgm:spPr/>
    </dgm:pt>
    <dgm:pt modelId="{D7C3F26C-1911-47C4-B54A-17C433DC0DB5}" type="pres">
      <dgm:prSet presAssocID="{F74B1F67-E495-41C4-BDB2-F182E67F6DCE}" presName="tx1" presStyleLbl="revTx" presStyleIdx="0" presStyleCnt="4"/>
      <dgm:spPr/>
    </dgm:pt>
    <dgm:pt modelId="{2F11F993-9FF2-4D97-976B-02EB5118ED9B}" type="pres">
      <dgm:prSet presAssocID="{F74B1F67-E495-41C4-BDB2-F182E67F6DCE}" presName="vert1" presStyleCnt="0"/>
      <dgm:spPr/>
    </dgm:pt>
    <dgm:pt modelId="{18BD24EB-DC19-430B-8F4A-9196053E6AC2}" type="pres">
      <dgm:prSet presAssocID="{031419E9-D837-4321-8D0C-908D3B7E1F09}" presName="thickLine" presStyleLbl="alignNode1" presStyleIdx="1" presStyleCnt="4"/>
      <dgm:spPr/>
    </dgm:pt>
    <dgm:pt modelId="{A673C04C-1751-4827-8DBD-2B9C44256943}" type="pres">
      <dgm:prSet presAssocID="{031419E9-D837-4321-8D0C-908D3B7E1F09}" presName="horz1" presStyleCnt="0"/>
      <dgm:spPr/>
    </dgm:pt>
    <dgm:pt modelId="{04178121-5B01-4482-82E6-BECDC7914F84}" type="pres">
      <dgm:prSet presAssocID="{031419E9-D837-4321-8D0C-908D3B7E1F09}" presName="tx1" presStyleLbl="revTx" presStyleIdx="1" presStyleCnt="4"/>
      <dgm:spPr/>
    </dgm:pt>
    <dgm:pt modelId="{5E38E15F-2176-492D-9C61-A7920DE281BB}" type="pres">
      <dgm:prSet presAssocID="{031419E9-D837-4321-8D0C-908D3B7E1F09}" presName="vert1" presStyleCnt="0"/>
      <dgm:spPr/>
    </dgm:pt>
    <dgm:pt modelId="{F9B8027B-AF7E-4559-A009-B45EA1BAC707}" type="pres">
      <dgm:prSet presAssocID="{891A9CA7-4E2E-4A9C-8634-2BB0CCB61E72}" presName="thickLine" presStyleLbl="alignNode1" presStyleIdx="2" presStyleCnt="4"/>
      <dgm:spPr/>
    </dgm:pt>
    <dgm:pt modelId="{6D8A8EAE-8D77-4191-AB92-D4F49A2DE5C6}" type="pres">
      <dgm:prSet presAssocID="{891A9CA7-4E2E-4A9C-8634-2BB0CCB61E72}" presName="horz1" presStyleCnt="0"/>
      <dgm:spPr/>
    </dgm:pt>
    <dgm:pt modelId="{0A0BE5D8-96AF-4500-82AA-29296D309EC4}" type="pres">
      <dgm:prSet presAssocID="{891A9CA7-4E2E-4A9C-8634-2BB0CCB61E72}" presName="tx1" presStyleLbl="revTx" presStyleIdx="2" presStyleCnt="4"/>
      <dgm:spPr/>
    </dgm:pt>
    <dgm:pt modelId="{D6328427-B7BD-4AAA-AD83-5414D9DBB1F1}" type="pres">
      <dgm:prSet presAssocID="{891A9CA7-4E2E-4A9C-8634-2BB0CCB61E72}" presName="vert1" presStyleCnt="0"/>
      <dgm:spPr/>
    </dgm:pt>
    <dgm:pt modelId="{2F9FD5BF-114B-45E8-8B1D-D42781A2482E}" type="pres">
      <dgm:prSet presAssocID="{5E9080D7-C5FA-4953-99E2-5A1B039EA95F}" presName="thickLine" presStyleLbl="alignNode1" presStyleIdx="3" presStyleCnt="4"/>
      <dgm:spPr/>
    </dgm:pt>
    <dgm:pt modelId="{C28028EA-7308-4F00-9D8F-46741A06CDD2}" type="pres">
      <dgm:prSet presAssocID="{5E9080D7-C5FA-4953-99E2-5A1B039EA95F}" presName="horz1" presStyleCnt="0"/>
      <dgm:spPr/>
    </dgm:pt>
    <dgm:pt modelId="{688C58C1-FC31-492C-8145-C02D81075CA9}" type="pres">
      <dgm:prSet presAssocID="{5E9080D7-C5FA-4953-99E2-5A1B039EA95F}" presName="tx1" presStyleLbl="revTx" presStyleIdx="3" presStyleCnt="4"/>
      <dgm:spPr/>
    </dgm:pt>
    <dgm:pt modelId="{718C7B1C-2FD3-4E07-87A0-33382AE8D7A0}" type="pres">
      <dgm:prSet presAssocID="{5E9080D7-C5FA-4953-99E2-5A1B039EA95F}" presName="vert1" presStyleCnt="0"/>
      <dgm:spPr/>
    </dgm:pt>
  </dgm:ptLst>
  <dgm:cxnLst>
    <dgm:cxn modelId="{A0D13A28-CB2F-4BF0-8F66-77EDE91E8C8D}" srcId="{9674FE4E-9119-4AD0-B7A3-913C3508B171}" destId="{031419E9-D837-4321-8D0C-908D3B7E1F09}" srcOrd="1" destOrd="0" parTransId="{B9AC4CBB-84A9-46D9-B2FE-9A14E9DF561B}" sibTransId="{B0B83684-B1CB-40A1-911C-D2553FA52CFD}"/>
    <dgm:cxn modelId="{E43A913D-6D9F-45AE-A972-350E812AC2A1}" srcId="{9674FE4E-9119-4AD0-B7A3-913C3508B171}" destId="{891A9CA7-4E2E-4A9C-8634-2BB0CCB61E72}" srcOrd="2" destOrd="0" parTransId="{255E2A48-66BF-4AF1-9F6A-09485D83CD1F}" sibTransId="{54FA031E-BA23-4171-BE75-95F2CC0ABA04}"/>
    <dgm:cxn modelId="{4B0BA342-F690-4FB3-A1AF-138FBDFEB650}" srcId="{9674FE4E-9119-4AD0-B7A3-913C3508B171}" destId="{F74B1F67-E495-41C4-BDB2-F182E67F6DCE}" srcOrd="0" destOrd="0" parTransId="{F57728F5-252B-494E-B194-21722E7A003C}" sibTransId="{876AFA7D-BD6D-4DA0-8992-61DE585607D8}"/>
    <dgm:cxn modelId="{3AEC2D63-A148-4B3A-AD79-36A4BC05DAC2}" srcId="{9674FE4E-9119-4AD0-B7A3-913C3508B171}" destId="{5E9080D7-C5FA-4953-99E2-5A1B039EA95F}" srcOrd="3" destOrd="0" parTransId="{5A9DBFA4-2C18-4300-8A80-692C01564CC1}" sibTransId="{083D837E-867A-4052-A24E-B6308CA987C7}"/>
    <dgm:cxn modelId="{7EB15B68-AA34-4248-9A05-87A380A1974A}" type="presOf" srcId="{F74B1F67-E495-41C4-BDB2-F182E67F6DCE}" destId="{D7C3F26C-1911-47C4-B54A-17C433DC0DB5}" srcOrd="0" destOrd="0" presId="urn:microsoft.com/office/officeart/2008/layout/LinedList"/>
    <dgm:cxn modelId="{C3D82170-1204-46D1-A0CA-2410B27364A4}" type="presOf" srcId="{031419E9-D837-4321-8D0C-908D3B7E1F09}" destId="{04178121-5B01-4482-82E6-BECDC7914F84}" srcOrd="0" destOrd="0" presId="urn:microsoft.com/office/officeart/2008/layout/LinedList"/>
    <dgm:cxn modelId="{EDC836AB-239D-4503-8381-46A7677AD3AC}" type="presOf" srcId="{891A9CA7-4E2E-4A9C-8634-2BB0CCB61E72}" destId="{0A0BE5D8-96AF-4500-82AA-29296D309EC4}" srcOrd="0" destOrd="0" presId="urn:microsoft.com/office/officeart/2008/layout/LinedList"/>
    <dgm:cxn modelId="{6DACBFD1-9212-4201-95CE-552250777AE8}" type="presOf" srcId="{9674FE4E-9119-4AD0-B7A3-913C3508B171}" destId="{547B45BC-21FA-4CA8-8AA2-2A695C97E229}" srcOrd="0" destOrd="0" presId="urn:microsoft.com/office/officeart/2008/layout/LinedList"/>
    <dgm:cxn modelId="{1B696FE1-889A-444A-BD93-70362CC1A5CB}" type="presOf" srcId="{5E9080D7-C5FA-4953-99E2-5A1B039EA95F}" destId="{688C58C1-FC31-492C-8145-C02D81075CA9}" srcOrd="0" destOrd="0" presId="urn:microsoft.com/office/officeart/2008/layout/LinedList"/>
    <dgm:cxn modelId="{A58E420B-160E-4D51-9CD9-964FDC6C4237}" type="presParOf" srcId="{547B45BC-21FA-4CA8-8AA2-2A695C97E229}" destId="{799A87DA-3C03-49B5-BBC4-F8BA9169CE66}" srcOrd="0" destOrd="0" presId="urn:microsoft.com/office/officeart/2008/layout/LinedList"/>
    <dgm:cxn modelId="{E4CC26A0-A0CD-4F01-AF20-2FAAA59E8931}" type="presParOf" srcId="{547B45BC-21FA-4CA8-8AA2-2A695C97E229}" destId="{CF9209B0-09FC-41EE-A2AB-466637D16BAD}" srcOrd="1" destOrd="0" presId="urn:microsoft.com/office/officeart/2008/layout/LinedList"/>
    <dgm:cxn modelId="{FABA75E5-8E87-4C50-9D97-7022737F320D}" type="presParOf" srcId="{CF9209B0-09FC-41EE-A2AB-466637D16BAD}" destId="{D7C3F26C-1911-47C4-B54A-17C433DC0DB5}" srcOrd="0" destOrd="0" presId="urn:microsoft.com/office/officeart/2008/layout/LinedList"/>
    <dgm:cxn modelId="{D77CE02A-4C86-455D-946C-3F6EAC884A44}" type="presParOf" srcId="{CF9209B0-09FC-41EE-A2AB-466637D16BAD}" destId="{2F11F993-9FF2-4D97-976B-02EB5118ED9B}" srcOrd="1" destOrd="0" presId="urn:microsoft.com/office/officeart/2008/layout/LinedList"/>
    <dgm:cxn modelId="{6AFEC4F2-30E3-4A2D-92F0-54D7893860E2}" type="presParOf" srcId="{547B45BC-21FA-4CA8-8AA2-2A695C97E229}" destId="{18BD24EB-DC19-430B-8F4A-9196053E6AC2}" srcOrd="2" destOrd="0" presId="urn:microsoft.com/office/officeart/2008/layout/LinedList"/>
    <dgm:cxn modelId="{C1FBCEF4-39A3-4323-93C5-00041EDEC71E}" type="presParOf" srcId="{547B45BC-21FA-4CA8-8AA2-2A695C97E229}" destId="{A673C04C-1751-4827-8DBD-2B9C44256943}" srcOrd="3" destOrd="0" presId="urn:microsoft.com/office/officeart/2008/layout/LinedList"/>
    <dgm:cxn modelId="{2367131C-362E-4BB5-9C54-A55EA3E99BAE}" type="presParOf" srcId="{A673C04C-1751-4827-8DBD-2B9C44256943}" destId="{04178121-5B01-4482-82E6-BECDC7914F84}" srcOrd="0" destOrd="0" presId="urn:microsoft.com/office/officeart/2008/layout/LinedList"/>
    <dgm:cxn modelId="{567EDC41-7B34-4E3B-AAE4-ADF97314850A}" type="presParOf" srcId="{A673C04C-1751-4827-8DBD-2B9C44256943}" destId="{5E38E15F-2176-492D-9C61-A7920DE281BB}" srcOrd="1" destOrd="0" presId="urn:microsoft.com/office/officeart/2008/layout/LinedList"/>
    <dgm:cxn modelId="{05813FCB-83DB-458B-AACC-2F80684C228D}" type="presParOf" srcId="{547B45BC-21FA-4CA8-8AA2-2A695C97E229}" destId="{F9B8027B-AF7E-4559-A009-B45EA1BAC707}" srcOrd="4" destOrd="0" presId="urn:microsoft.com/office/officeart/2008/layout/LinedList"/>
    <dgm:cxn modelId="{DC7F3777-3FC4-46DD-A0BD-8387A1D0D687}" type="presParOf" srcId="{547B45BC-21FA-4CA8-8AA2-2A695C97E229}" destId="{6D8A8EAE-8D77-4191-AB92-D4F49A2DE5C6}" srcOrd="5" destOrd="0" presId="urn:microsoft.com/office/officeart/2008/layout/LinedList"/>
    <dgm:cxn modelId="{3958C1E2-ABCD-4711-BDE7-BB06E0ED4E1B}" type="presParOf" srcId="{6D8A8EAE-8D77-4191-AB92-D4F49A2DE5C6}" destId="{0A0BE5D8-96AF-4500-82AA-29296D309EC4}" srcOrd="0" destOrd="0" presId="urn:microsoft.com/office/officeart/2008/layout/LinedList"/>
    <dgm:cxn modelId="{F76340F1-F9B8-4189-81BE-A18925BCD5E3}" type="presParOf" srcId="{6D8A8EAE-8D77-4191-AB92-D4F49A2DE5C6}" destId="{D6328427-B7BD-4AAA-AD83-5414D9DBB1F1}" srcOrd="1" destOrd="0" presId="urn:microsoft.com/office/officeart/2008/layout/LinedList"/>
    <dgm:cxn modelId="{499CEA59-8B27-4964-ABA8-1E4A68D8B2E8}" type="presParOf" srcId="{547B45BC-21FA-4CA8-8AA2-2A695C97E229}" destId="{2F9FD5BF-114B-45E8-8B1D-D42781A2482E}" srcOrd="6" destOrd="0" presId="urn:microsoft.com/office/officeart/2008/layout/LinedList"/>
    <dgm:cxn modelId="{B2EC4641-F3D0-4E17-8B1E-DAB4C71113E4}" type="presParOf" srcId="{547B45BC-21FA-4CA8-8AA2-2A695C97E229}" destId="{C28028EA-7308-4F00-9D8F-46741A06CDD2}" srcOrd="7" destOrd="0" presId="urn:microsoft.com/office/officeart/2008/layout/LinedList"/>
    <dgm:cxn modelId="{AB380426-82FD-47F3-92C3-59CFA1062F40}" type="presParOf" srcId="{C28028EA-7308-4F00-9D8F-46741A06CDD2}" destId="{688C58C1-FC31-492C-8145-C02D81075CA9}" srcOrd="0" destOrd="0" presId="urn:microsoft.com/office/officeart/2008/layout/LinedList"/>
    <dgm:cxn modelId="{439BEFA0-53A8-4711-91E0-D31B0564AADB}" type="presParOf" srcId="{C28028EA-7308-4F00-9D8F-46741A06CDD2}" destId="{718C7B1C-2FD3-4E07-87A0-33382AE8D7A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438551-3AFE-46CC-87C3-1291DC68DDE7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4B1A22C-AFD5-4699-B449-70FB133998D2}">
      <dgm:prSet custT="1"/>
      <dgm:spPr/>
      <dgm:t>
        <a:bodyPr/>
        <a:lstStyle/>
        <a:p>
          <a:r>
            <a:rPr lang="pt-BR" sz="2000" dirty="0"/>
            <a:t>- uma  parte  com  o resumo/descrição  do  conteúdo da  obra: </a:t>
          </a:r>
          <a:endParaRPr lang="en-US" sz="2000" dirty="0"/>
        </a:p>
      </dgm:t>
    </dgm:pt>
    <dgm:pt modelId="{306DE94E-35CA-47E9-8E57-9475D3FCCEC1}" type="parTrans" cxnId="{256438FA-A8A2-48F7-B60A-0B88B8EA2A5F}">
      <dgm:prSet/>
      <dgm:spPr/>
      <dgm:t>
        <a:bodyPr/>
        <a:lstStyle/>
        <a:p>
          <a:endParaRPr lang="en-US"/>
        </a:p>
      </dgm:t>
    </dgm:pt>
    <dgm:pt modelId="{5B61DE24-D7B3-440F-97FD-69FB9726E797}" type="sibTrans" cxnId="{256438FA-A8A2-48F7-B60A-0B88B8EA2A5F}">
      <dgm:prSet/>
      <dgm:spPr/>
      <dgm:t>
        <a:bodyPr/>
        <a:lstStyle/>
        <a:p>
          <a:endParaRPr lang="en-US"/>
        </a:p>
      </dgm:t>
    </dgm:pt>
    <dgm:pt modelId="{F8887554-20D6-4212-B4A2-C7B7C81E2936}">
      <dgm:prSet custT="1"/>
      <dgm:spPr/>
      <dgm:t>
        <a:bodyPr/>
        <a:lstStyle/>
        <a:p>
          <a:r>
            <a:rPr lang="pt-BR" sz="2000" dirty="0"/>
            <a:t>— indicação sucinta  do assunto  global  da obra  (assunto tratado) e do ponto de vista adotado  pelo autor (perspectiva teórica,  gênero,  método,  tom  </a:t>
          </a:r>
          <a:r>
            <a:rPr lang="pt-BR" sz="2000" dirty="0" err="1"/>
            <a:t>etc</a:t>
          </a:r>
          <a:r>
            <a:rPr lang="pt-BR" sz="2000" dirty="0"/>
            <a:t>) ; </a:t>
          </a:r>
          <a:endParaRPr lang="en-US" sz="2000" dirty="0"/>
        </a:p>
      </dgm:t>
    </dgm:pt>
    <dgm:pt modelId="{37C2B195-D3AA-46BF-8940-952F4E0FA560}" type="parTrans" cxnId="{6ECF1E53-895A-43CC-9E40-4B1130304411}">
      <dgm:prSet/>
      <dgm:spPr/>
      <dgm:t>
        <a:bodyPr/>
        <a:lstStyle/>
        <a:p>
          <a:endParaRPr lang="en-US"/>
        </a:p>
      </dgm:t>
    </dgm:pt>
    <dgm:pt modelId="{A26D24D6-47FE-4B99-B573-DECC8D83035D}" type="sibTrans" cxnId="{6ECF1E53-895A-43CC-9E40-4B1130304411}">
      <dgm:prSet/>
      <dgm:spPr/>
      <dgm:t>
        <a:bodyPr/>
        <a:lstStyle/>
        <a:p>
          <a:endParaRPr lang="en-US"/>
        </a:p>
      </dgm:t>
    </dgm:pt>
    <dgm:pt modelId="{FC590C5C-8063-4CF8-8CA4-A0522351C055}">
      <dgm:prSet custT="1"/>
      <dgm:spPr/>
      <dgm:t>
        <a:bodyPr/>
        <a:lstStyle/>
        <a:p>
          <a:r>
            <a:rPr lang="pt-BR" sz="1800" dirty="0"/>
            <a:t>—  resumo  que apresenta os pontos  essenciais do texto e seu plano geral (divisão  em capítulos, assunto  dos capítulos, índices  </a:t>
          </a:r>
          <a:r>
            <a:rPr lang="pt-BR" sz="1800" dirty="0" err="1"/>
            <a:t>etc</a:t>
          </a:r>
          <a:r>
            <a:rPr lang="pt-BR" sz="1800" dirty="0"/>
            <a:t>) . </a:t>
          </a:r>
          <a:endParaRPr lang="en-US" sz="1800" dirty="0"/>
        </a:p>
      </dgm:t>
    </dgm:pt>
    <dgm:pt modelId="{9DEDB808-BDC6-4F75-9D2B-525869FC51F8}" type="parTrans" cxnId="{D611B6AA-B078-4F60-9FC5-5109A3EF2359}">
      <dgm:prSet/>
      <dgm:spPr/>
      <dgm:t>
        <a:bodyPr/>
        <a:lstStyle/>
        <a:p>
          <a:endParaRPr lang="en-US"/>
        </a:p>
      </dgm:t>
    </dgm:pt>
    <dgm:pt modelId="{67A8803C-2DF6-4408-977A-9FA3AAF7A18D}" type="sibTrans" cxnId="{D611B6AA-B078-4F60-9FC5-5109A3EF2359}">
      <dgm:prSet/>
      <dgm:spPr/>
      <dgm:t>
        <a:bodyPr/>
        <a:lstStyle/>
        <a:p>
          <a:endParaRPr lang="en-US"/>
        </a:p>
      </dgm:t>
    </dgm:pt>
    <dgm:pt modelId="{1B56CFD0-BD15-46E7-BE33-B955BA8C64D7}">
      <dgm:prSet custT="1"/>
      <dgm:spPr/>
      <dgm:t>
        <a:bodyPr/>
        <a:lstStyle/>
        <a:p>
          <a:r>
            <a:rPr lang="pt-BR" sz="1600" dirty="0"/>
            <a:t>— Identificação e contextualização do autor: informações sobre o autor, situando a obra dentro de sua produção global (formação, local de trabalho, outras obras publicadas, no caso de autores acadêmicos).</a:t>
          </a:r>
          <a:endParaRPr lang="en-US" sz="1600" dirty="0"/>
        </a:p>
      </dgm:t>
    </dgm:pt>
    <dgm:pt modelId="{43EB47A8-0E5D-4C1E-B55D-EEB9894B59D5}" type="parTrans" cxnId="{70E5D67A-AB5D-4E41-8078-C3A1AC017082}">
      <dgm:prSet/>
      <dgm:spPr/>
      <dgm:t>
        <a:bodyPr/>
        <a:lstStyle/>
        <a:p>
          <a:endParaRPr lang="en-US"/>
        </a:p>
      </dgm:t>
    </dgm:pt>
    <dgm:pt modelId="{D1EB5571-6356-46CE-8C94-DFB6240372F5}" type="sibTrans" cxnId="{70E5D67A-AB5D-4E41-8078-C3A1AC017082}">
      <dgm:prSet/>
      <dgm:spPr/>
      <dgm:t>
        <a:bodyPr/>
        <a:lstStyle/>
        <a:p>
          <a:endParaRPr lang="en-US"/>
        </a:p>
      </dgm:t>
    </dgm:pt>
    <dgm:pt modelId="{8C94DFF3-5E65-40D7-8993-5615F0E0C1C3}">
      <dgm:prSet/>
      <dgm:spPr/>
      <dgm:t>
        <a:bodyPr/>
        <a:lstStyle/>
        <a:p>
          <a:r>
            <a:rPr lang="pt-BR" dirty="0"/>
            <a:t>—Assinatura e identificação do </a:t>
          </a:r>
          <a:r>
            <a:rPr lang="pt-BR" dirty="0" err="1"/>
            <a:t>resenhador</a:t>
          </a:r>
          <a:r>
            <a:rPr lang="pt-BR" dirty="0"/>
            <a:t>.</a:t>
          </a:r>
          <a:endParaRPr lang="en-US" dirty="0"/>
        </a:p>
      </dgm:t>
    </dgm:pt>
    <dgm:pt modelId="{93526B5B-2707-4C0C-BA50-35AD2115FCA8}" type="parTrans" cxnId="{A4381051-1BB1-4360-9251-DD270C283586}">
      <dgm:prSet/>
      <dgm:spPr/>
      <dgm:t>
        <a:bodyPr/>
        <a:lstStyle/>
        <a:p>
          <a:endParaRPr lang="en-US"/>
        </a:p>
      </dgm:t>
    </dgm:pt>
    <dgm:pt modelId="{CECEE790-F8BA-404D-9EAF-CD6868AAFB3B}" type="sibTrans" cxnId="{A4381051-1BB1-4360-9251-DD270C283586}">
      <dgm:prSet/>
      <dgm:spPr/>
      <dgm:t>
        <a:bodyPr/>
        <a:lstStyle/>
        <a:p>
          <a:endParaRPr lang="en-US"/>
        </a:p>
      </dgm:t>
    </dgm:pt>
    <dgm:pt modelId="{DB2215A6-D370-42AE-96B1-02F99FA1CDC4}" type="pres">
      <dgm:prSet presAssocID="{99438551-3AFE-46CC-87C3-1291DC68DDE7}" presName="Name0" presStyleCnt="0">
        <dgm:presLayoutVars>
          <dgm:dir/>
          <dgm:resizeHandles val="exact"/>
        </dgm:presLayoutVars>
      </dgm:prSet>
      <dgm:spPr/>
    </dgm:pt>
    <dgm:pt modelId="{C447B09F-1A55-4359-A4A6-03B06B910877}" type="pres">
      <dgm:prSet presAssocID="{54B1A22C-AFD5-4699-B449-70FB133998D2}" presName="node" presStyleLbl="node1" presStyleIdx="0" presStyleCnt="5" custScaleX="133725" custScaleY="149599">
        <dgm:presLayoutVars>
          <dgm:bulletEnabled val="1"/>
        </dgm:presLayoutVars>
      </dgm:prSet>
      <dgm:spPr/>
    </dgm:pt>
    <dgm:pt modelId="{CBC4E607-9F1C-4CC2-91E0-F2405F4EA277}" type="pres">
      <dgm:prSet presAssocID="{5B61DE24-D7B3-440F-97FD-69FB9726E797}" presName="sibTrans" presStyleLbl="sibTrans1D1" presStyleIdx="0" presStyleCnt="4"/>
      <dgm:spPr/>
    </dgm:pt>
    <dgm:pt modelId="{34CA01A6-FCB4-40E9-B348-E321543FB778}" type="pres">
      <dgm:prSet presAssocID="{5B61DE24-D7B3-440F-97FD-69FB9726E797}" presName="connectorText" presStyleLbl="sibTrans1D1" presStyleIdx="0" presStyleCnt="4"/>
      <dgm:spPr/>
    </dgm:pt>
    <dgm:pt modelId="{379FF9D6-7FD4-4534-84FC-77F46FC46E9D}" type="pres">
      <dgm:prSet presAssocID="{F8887554-20D6-4212-B4A2-C7B7C81E2936}" presName="node" presStyleLbl="node1" presStyleIdx="1" presStyleCnt="5" custScaleX="148521" custScaleY="145368">
        <dgm:presLayoutVars>
          <dgm:bulletEnabled val="1"/>
        </dgm:presLayoutVars>
      </dgm:prSet>
      <dgm:spPr/>
    </dgm:pt>
    <dgm:pt modelId="{A3F3A21B-13E7-4E8B-8E37-9DB0E2345A97}" type="pres">
      <dgm:prSet presAssocID="{A26D24D6-47FE-4B99-B573-DECC8D83035D}" presName="sibTrans" presStyleLbl="sibTrans1D1" presStyleIdx="1" presStyleCnt="4"/>
      <dgm:spPr/>
    </dgm:pt>
    <dgm:pt modelId="{1993C4F6-24B8-46C2-B3DF-FEE633B5363C}" type="pres">
      <dgm:prSet presAssocID="{A26D24D6-47FE-4B99-B573-DECC8D83035D}" presName="connectorText" presStyleLbl="sibTrans1D1" presStyleIdx="1" presStyleCnt="4"/>
      <dgm:spPr/>
    </dgm:pt>
    <dgm:pt modelId="{1FFE09FC-C82C-456D-BB3A-35E9C39F2FD1}" type="pres">
      <dgm:prSet presAssocID="{FC590C5C-8063-4CF8-8CA4-A0522351C055}" presName="node" presStyleLbl="node1" presStyleIdx="2" presStyleCnt="5" custScaleX="125295" custScaleY="116667">
        <dgm:presLayoutVars>
          <dgm:bulletEnabled val="1"/>
        </dgm:presLayoutVars>
      </dgm:prSet>
      <dgm:spPr/>
    </dgm:pt>
    <dgm:pt modelId="{42EFB5F6-03ED-4005-9906-152A19E282E9}" type="pres">
      <dgm:prSet presAssocID="{67A8803C-2DF6-4408-977A-9FA3AAF7A18D}" presName="sibTrans" presStyleLbl="sibTrans1D1" presStyleIdx="2" presStyleCnt="4"/>
      <dgm:spPr/>
    </dgm:pt>
    <dgm:pt modelId="{B28ADA98-84CE-417D-9AAF-18EF65A636AB}" type="pres">
      <dgm:prSet presAssocID="{67A8803C-2DF6-4408-977A-9FA3AAF7A18D}" presName="connectorText" presStyleLbl="sibTrans1D1" presStyleIdx="2" presStyleCnt="4"/>
      <dgm:spPr/>
    </dgm:pt>
    <dgm:pt modelId="{8E56ED62-48A7-47D5-BFA9-8C184B3FFE60}" type="pres">
      <dgm:prSet presAssocID="{1B56CFD0-BD15-46E7-BE33-B955BA8C64D7}" presName="node" presStyleLbl="node1" presStyleIdx="3" presStyleCnt="5" custScaleX="147242" custScaleY="127110">
        <dgm:presLayoutVars>
          <dgm:bulletEnabled val="1"/>
        </dgm:presLayoutVars>
      </dgm:prSet>
      <dgm:spPr/>
    </dgm:pt>
    <dgm:pt modelId="{E345A37D-C4B7-48F9-AB8F-E0E35ADDC7A1}" type="pres">
      <dgm:prSet presAssocID="{D1EB5571-6356-46CE-8C94-DFB6240372F5}" presName="sibTrans" presStyleLbl="sibTrans1D1" presStyleIdx="3" presStyleCnt="4"/>
      <dgm:spPr/>
    </dgm:pt>
    <dgm:pt modelId="{BA525A83-9744-4BF4-9CC9-6CCB8651564F}" type="pres">
      <dgm:prSet presAssocID="{D1EB5571-6356-46CE-8C94-DFB6240372F5}" presName="connectorText" presStyleLbl="sibTrans1D1" presStyleIdx="3" presStyleCnt="4"/>
      <dgm:spPr/>
    </dgm:pt>
    <dgm:pt modelId="{1CF97C6A-B601-4E06-B854-64425632BCC1}" type="pres">
      <dgm:prSet presAssocID="{8C94DFF3-5E65-40D7-8993-5615F0E0C1C3}" presName="node" presStyleLbl="node1" presStyleIdx="4" presStyleCnt="5" custScaleX="121283">
        <dgm:presLayoutVars>
          <dgm:bulletEnabled val="1"/>
        </dgm:presLayoutVars>
      </dgm:prSet>
      <dgm:spPr/>
    </dgm:pt>
  </dgm:ptLst>
  <dgm:cxnLst>
    <dgm:cxn modelId="{266BFA08-F2D0-400E-AABB-49499504AD4D}" type="presOf" srcId="{FC590C5C-8063-4CF8-8CA4-A0522351C055}" destId="{1FFE09FC-C82C-456D-BB3A-35E9C39F2FD1}" srcOrd="0" destOrd="0" presId="urn:microsoft.com/office/officeart/2016/7/layout/RepeatingBendingProcessNew"/>
    <dgm:cxn modelId="{EB3BC32D-7C74-426E-83C6-29BEAAF715AE}" type="presOf" srcId="{8C94DFF3-5E65-40D7-8993-5615F0E0C1C3}" destId="{1CF97C6A-B601-4E06-B854-64425632BCC1}" srcOrd="0" destOrd="0" presId="urn:microsoft.com/office/officeart/2016/7/layout/RepeatingBendingProcessNew"/>
    <dgm:cxn modelId="{93D9533F-171B-4327-AC83-FC41FB583E51}" type="presOf" srcId="{1B56CFD0-BD15-46E7-BE33-B955BA8C64D7}" destId="{8E56ED62-48A7-47D5-BFA9-8C184B3FFE60}" srcOrd="0" destOrd="0" presId="urn:microsoft.com/office/officeart/2016/7/layout/RepeatingBendingProcessNew"/>
    <dgm:cxn modelId="{EB49EA62-ED9C-4ED8-B181-A5B651BBB1D4}" type="presOf" srcId="{54B1A22C-AFD5-4699-B449-70FB133998D2}" destId="{C447B09F-1A55-4359-A4A6-03B06B910877}" srcOrd="0" destOrd="0" presId="urn:microsoft.com/office/officeart/2016/7/layout/RepeatingBendingProcessNew"/>
    <dgm:cxn modelId="{82B55D43-6E57-47E6-94B4-030AF7C98656}" type="presOf" srcId="{F8887554-20D6-4212-B4A2-C7B7C81E2936}" destId="{379FF9D6-7FD4-4534-84FC-77F46FC46E9D}" srcOrd="0" destOrd="0" presId="urn:microsoft.com/office/officeart/2016/7/layout/RepeatingBendingProcessNew"/>
    <dgm:cxn modelId="{A4381051-1BB1-4360-9251-DD270C283586}" srcId="{99438551-3AFE-46CC-87C3-1291DC68DDE7}" destId="{8C94DFF3-5E65-40D7-8993-5615F0E0C1C3}" srcOrd="4" destOrd="0" parTransId="{93526B5B-2707-4C0C-BA50-35AD2115FCA8}" sibTransId="{CECEE790-F8BA-404D-9EAF-CD6868AAFB3B}"/>
    <dgm:cxn modelId="{6ECF1E53-895A-43CC-9E40-4B1130304411}" srcId="{99438551-3AFE-46CC-87C3-1291DC68DDE7}" destId="{F8887554-20D6-4212-B4A2-C7B7C81E2936}" srcOrd="1" destOrd="0" parTransId="{37C2B195-D3AA-46BF-8940-952F4E0FA560}" sibTransId="{A26D24D6-47FE-4B99-B573-DECC8D83035D}"/>
    <dgm:cxn modelId="{1FD8B876-324D-4475-84E7-6230E220A48D}" type="presOf" srcId="{D1EB5571-6356-46CE-8C94-DFB6240372F5}" destId="{E345A37D-C4B7-48F9-AB8F-E0E35ADDC7A1}" srcOrd="0" destOrd="0" presId="urn:microsoft.com/office/officeart/2016/7/layout/RepeatingBendingProcessNew"/>
    <dgm:cxn modelId="{70E5D67A-AB5D-4E41-8078-C3A1AC017082}" srcId="{99438551-3AFE-46CC-87C3-1291DC68DDE7}" destId="{1B56CFD0-BD15-46E7-BE33-B955BA8C64D7}" srcOrd="3" destOrd="0" parTransId="{43EB47A8-0E5D-4C1E-B55D-EEB9894B59D5}" sibTransId="{D1EB5571-6356-46CE-8C94-DFB6240372F5}"/>
    <dgm:cxn modelId="{93310590-68D8-4C49-B9C4-BA66FBCD2BF6}" type="presOf" srcId="{5B61DE24-D7B3-440F-97FD-69FB9726E797}" destId="{CBC4E607-9F1C-4CC2-91E0-F2405F4EA277}" srcOrd="0" destOrd="0" presId="urn:microsoft.com/office/officeart/2016/7/layout/RepeatingBendingProcessNew"/>
    <dgm:cxn modelId="{E8FCF799-F4EE-4604-8009-F4D4270D56B3}" type="presOf" srcId="{D1EB5571-6356-46CE-8C94-DFB6240372F5}" destId="{BA525A83-9744-4BF4-9CC9-6CCB8651564F}" srcOrd="1" destOrd="0" presId="urn:microsoft.com/office/officeart/2016/7/layout/RepeatingBendingProcessNew"/>
    <dgm:cxn modelId="{D611B6AA-B078-4F60-9FC5-5109A3EF2359}" srcId="{99438551-3AFE-46CC-87C3-1291DC68DDE7}" destId="{FC590C5C-8063-4CF8-8CA4-A0522351C055}" srcOrd="2" destOrd="0" parTransId="{9DEDB808-BDC6-4F75-9D2B-525869FC51F8}" sibTransId="{67A8803C-2DF6-4408-977A-9FA3AAF7A18D}"/>
    <dgm:cxn modelId="{54BBE1AC-311F-4E55-8F16-6C896647F438}" type="presOf" srcId="{A26D24D6-47FE-4B99-B573-DECC8D83035D}" destId="{A3F3A21B-13E7-4E8B-8E37-9DB0E2345A97}" srcOrd="0" destOrd="0" presId="urn:microsoft.com/office/officeart/2016/7/layout/RepeatingBendingProcessNew"/>
    <dgm:cxn modelId="{8EC38AAD-E315-4C55-9D53-F7CB9FF237F8}" type="presOf" srcId="{5B61DE24-D7B3-440F-97FD-69FB9726E797}" destId="{34CA01A6-FCB4-40E9-B348-E321543FB778}" srcOrd="1" destOrd="0" presId="urn:microsoft.com/office/officeart/2016/7/layout/RepeatingBendingProcessNew"/>
    <dgm:cxn modelId="{7718D8C7-6EE7-4A48-A3F1-C10855DF442A}" type="presOf" srcId="{99438551-3AFE-46CC-87C3-1291DC68DDE7}" destId="{DB2215A6-D370-42AE-96B1-02F99FA1CDC4}" srcOrd="0" destOrd="0" presId="urn:microsoft.com/office/officeart/2016/7/layout/RepeatingBendingProcessNew"/>
    <dgm:cxn modelId="{ECD12BE3-9455-41B3-9E04-92824DF82B41}" type="presOf" srcId="{67A8803C-2DF6-4408-977A-9FA3AAF7A18D}" destId="{B28ADA98-84CE-417D-9AAF-18EF65A636AB}" srcOrd="1" destOrd="0" presId="urn:microsoft.com/office/officeart/2016/7/layout/RepeatingBendingProcessNew"/>
    <dgm:cxn modelId="{1FD1E9E5-AF78-4EA9-B1B7-333D2F3FAA19}" type="presOf" srcId="{67A8803C-2DF6-4408-977A-9FA3AAF7A18D}" destId="{42EFB5F6-03ED-4005-9906-152A19E282E9}" srcOrd="0" destOrd="0" presId="urn:microsoft.com/office/officeart/2016/7/layout/RepeatingBendingProcessNew"/>
    <dgm:cxn modelId="{F46D6EE9-8A6B-4022-A031-42E3173E98E4}" type="presOf" srcId="{A26D24D6-47FE-4B99-B573-DECC8D83035D}" destId="{1993C4F6-24B8-46C2-B3DF-FEE633B5363C}" srcOrd="1" destOrd="0" presId="urn:microsoft.com/office/officeart/2016/7/layout/RepeatingBendingProcessNew"/>
    <dgm:cxn modelId="{256438FA-A8A2-48F7-B60A-0B88B8EA2A5F}" srcId="{99438551-3AFE-46CC-87C3-1291DC68DDE7}" destId="{54B1A22C-AFD5-4699-B449-70FB133998D2}" srcOrd="0" destOrd="0" parTransId="{306DE94E-35CA-47E9-8E57-9475D3FCCEC1}" sibTransId="{5B61DE24-D7B3-440F-97FD-69FB9726E797}"/>
    <dgm:cxn modelId="{2205B5B8-D888-44A0-905B-EFAA43406F09}" type="presParOf" srcId="{DB2215A6-D370-42AE-96B1-02F99FA1CDC4}" destId="{C447B09F-1A55-4359-A4A6-03B06B910877}" srcOrd="0" destOrd="0" presId="urn:microsoft.com/office/officeart/2016/7/layout/RepeatingBendingProcessNew"/>
    <dgm:cxn modelId="{93D32D7D-52C8-409D-A454-9AC042517B7C}" type="presParOf" srcId="{DB2215A6-D370-42AE-96B1-02F99FA1CDC4}" destId="{CBC4E607-9F1C-4CC2-91E0-F2405F4EA277}" srcOrd="1" destOrd="0" presId="urn:microsoft.com/office/officeart/2016/7/layout/RepeatingBendingProcessNew"/>
    <dgm:cxn modelId="{4592539A-29A5-409E-BEAC-6907142F6B13}" type="presParOf" srcId="{CBC4E607-9F1C-4CC2-91E0-F2405F4EA277}" destId="{34CA01A6-FCB4-40E9-B348-E321543FB778}" srcOrd="0" destOrd="0" presId="urn:microsoft.com/office/officeart/2016/7/layout/RepeatingBendingProcessNew"/>
    <dgm:cxn modelId="{53AE15C3-7E16-4700-AE38-90408F6F256D}" type="presParOf" srcId="{DB2215A6-D370-42AE-96B1-02F99FA1CDC4}" destId="{379FF9D6-7FD4-4534-84FC-77F46FC46E9D}" srcOrd="2" destOrd="0" presId="urn:microsoft.com/office/officeart/2016/7/layout/RepeatingBendingProcessNew"/>
    <dgm:cxn modelId="{9FB86A4B-86C3-4E5D-AF6B-7BC65BB41189}" type="presParOf" srcId="{DB2215A6-D370-42AE-96B1-02F99FA1CDC4}" destId="{A3F3A21B-13E7-4E8B-8E37-9DB0E2345A97}" srcOrd="3" destOrd="0" presId="urn:microsoft.com/office/officeart/2016/7/layout/RepeatingBendingProcessNew"/>
    <dgm:cxn modelId="{1582ACF2-40BB-40BE-A538-958BC3517F42}" type="presParOf" srcId="{A3F3A21B-13E7-4E8B-8E37-9DB0E2345A97}" destId="{1993C4F6-24B8-46C2-B3DF-FEE633B5363C}" srcOrd="0" destOrd="0" presId="urn:microsoft.com/office/officeart/2016/7/layout/RepeatingBendingProcessNew"/>
    <dgm:cxn modelId="{A759536B-29F5-4F01-91CA-731BB7BE3304}" type="presParOf" srcId="{DB2215A6-D370-42AE-96B1-02F99FA1CDC4}" destId="{1FFE09FC-C82C-456D-BB3A-35E9C39F2FD1}" srcOrd="4" destOrd="0" presId="urn:microsoft.com/office/officeart/2016/7/layout/RepeatingBendingProcessNew"/>
    <dgm:cxn modelId="{122BE07F-5F9E-4A9E-B2CC-EEDE51FC101F}" type="presParOf" srcId="{DB2215A6-D370-42AE-96B1-02F99FA1CDC4}" destId="{42EFB5F6-03ED-4005-9906-152A19E282E9}" srcOrd="5" destOrd="0" presId="urn:microsoft.com/office/officeart/2016/7/layout/RepeatingBendingProcessNew"/>
    <dgm:cxn modelId="{9A701E8A-7B81-42DC-81EC-30F4706D8375}" type="presParOf" srcId="{42EFB5F6-03ED-4005-9906-152A19E282E9}" destId="{B28ADA98-84CE-417D-9AAF-18EF65A636AB}" srcOrd="0" destOrd="0" presId="urn:microsoft.com/office/officeart/2016/7/layout/RepeatingBendingProcessNew"/>
    <dgm:cxn modelId="{1DF08194-E93B-4BD9-8B22-BDAC2CD19003}" type="presParOf" srcId="{DB2215A6-D370-42AE-96B1-02F99FA1CDC4}" destId="{8E56ED62-48A7-47D5-BFA9-8C184B3FFE60}" srcOrd="6" destOrd="0" presId="urn:microsoft.com/office/officeart/2016/7/layout/RepeatingBendingProcessNew"/>
    <dgm:cxn modelId="{BC9FA53A-104B-4825-AE7B-8EF252ED742C}" type="presParOf" srcId="{DB2215A6-D370-42AE-96B1-02F99FA1CDC4}" destId="{E345A37D-C4B7-48F9-AB8F-E0E35ADDC7A1}" srcOrd="7" destOrd="0" presId="urn:microsoft.com/office/officeart/2016/7/layout/RepeatingBendingProcessNew"/>
    <dgm:cxn modelId="{89153692-A201-4F8D-9ACC-8469B1E6EC4D}" type="presParOf" srcId="{E345A37D-C4B7-48F9-AB8F-E0E35ADDC7A1}" destId="{BA525A83-9744-4BF4-9CC9-6CCB8651564F}" srcOrd="0" destOrd="0" presId="urn:microsoft.com/office/officeart/2016/7/layout/RepeatingBendingProcessNew"/>
    <dgm:cxn modelId="{C2ADB511-16EB-42E2-AE1C-83F6DDCE7B43}" type="presParOf" srcId="{DB2215A6-D370-42AE-96B1-02F99FA1CDC4}" destId="{1CF97C6A-B601-4E06-B854-64425632BCC1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6698095-AD0C-4D30-A3F0-184822F31149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51E7BF41-8492-4CDD-A238-AF07D63726A2}">
      <dgm:prSet/>
      <dgm:spPr/>
      <dgm:t>
        <a:bodyPr/>
        <a:lstStyle/>
        <a:p>
          <a:r>
            <a:rPr lang="pt-BR"/>
            <a:t>Na resenha  crítica,  além dos elementos já mencionados, entram também  comentários e julgamentos do resenhador sobre as ideias  do autor,  o valor  da  obra  etc:</a:t>
          </a:r>
          <a:endParaRPr lang="en-US"/>
        </a:p>
      </dgm:t>
    </dgm:pt>
    <dgm:pt modelId="{F52556B4-7779-4ABB-9CAB-411B1B5D7D1A}" type="parTrans" cxnId="{C699A09D-32B0-4F58-B97A-ADCB6A974A6D}">
      <dgm:prSet/>
      <dgm:spPr/>
      <dgm:t>
        <a:bodyPr/>
        <a:lstStyle/>
        <a:p>
          <a:endParaRPr lang="en-US"/>
        </a:p>
      </dgm:t>
    </dgm:pt>
    <dgm:pt modelId="{95EDED18-0B6F-42B3-85CA-CBD0C355079E}" type="sibTrans" cxnId="{C699A09D-32B0-4F58-B97A-ADCB6A974A6D}">
      <dgm:prSet/>
      <dgm:spPr/>
      <dgm:t>
        <a:bodyPr/>
        <a:lstStyle/>
        <a:p>
          <a:endParaRPr lang="en-US"/>
        </a:p>
      </dgm:t>
    </dgm:pt>
    <dgm:pt modelId="{99A096BF-C200-4EAE-AEE4-3CBA06E2EEB7}">
      <dgm:prSet/>
      <dgm:spPr/>
      <dgm:t>
        <a:bodyPr/>
        <a:lstStyle/>
        <a:p>
          <a:r>
            <a:rPr lang="pt-BR"/>
            <a:t>—análise crítica da obra, fundamentada num pressuposto teórico claro e pertinente. Pode-se estabelecer confronto com outro autor ou teorias referentes ao mesmo tema.</a:t>
          </a:r>
          <a:endParaRPr lang="en-US"/>
        </a:p>
      </dgm:t>
    </dgm:pt>
    <dgm:pt modelId="{68871F7B-4B70-4CA2-8D71-F657374BB796}" type="parTrans" cxnId="{24AF1960-D923-4C78-9428-D928E01B2EA9}">
      <dgm:prSet/>
      <dgm:spPr/>
      <dgm:t>
        <a:bodyPr/>
        <a:lstStyle/>
        <a:p>
          <a:endParaRPr lang="en-US"/>
        </a:p>
      </dgm:t>
    </dgm:pt>
    <dgm:pt modelId="{F2F86EA5-45B9-4D5A-B45F-0E68BD44F34F}" type="sibTrans" cxnId="{24AF1960-D923-4C78-9428-D928E01B2EA9}">
      <dgm:prSet/>
      <dgm:spPr/>
      <dgm:t>
        <a:bodyPr/>
        <a:lstStyle/>
        <a:p>
          <a:endParaRPr lang="en-US"/>
        </a:p>
      </dgm:t>
    </dgm:pt>
    <dgm:pt modelId="{234E8629-AC28-4BC6-A3B8-7245F19F3A1E}">
      <dgm:prSet/>
      <dgm:spPr/>
      <dgm:t>
        <a:bodyPr/>
        <a:lstStyle/>
        <a:p>
          <a:r>
            <a:rPr lang="pt-BR"/>
            <a:t>— Relação de implicações decorrentes do tema, apresentando seus resultados ou suas afirmações em relação a um contexto teórico ou prático;</a:t>
          </a:r>
          <a:endParaRPr lang="en-US"/>
        </a:p>
      </dgm:t>
    </dgm:pt>
    <dgm:pt modelId="{2771CD30-C3F8-4BE1-B8E8-061B4E0F5FC6}" type="parTrans" cxnId="{F16E6EF8-E465-4286-B88E-D3B90D01AEC9}">
      <dgm:prSet/>
      <dgm:spPr/>
      <dgm:t>
        <a:bodyPr/>
        <a:lstStyle/>
        <a:p>
          <a:endParaRPr lang="en-US"/>
        </a:p>
      </dgm:t>
    </dgm:pt>
    <dgm:pt modelId="{6675EDD7-FC80-41C8-A7CE-91F44722072D}" type="sibTrans" cxnId="{F16E6EF8-E465-4286-B88E-D3B90D01AEC9}">
      <dgm:prSet/>
      <dgm:spPr/>
      <dgm:t>
        <a:bodyPr/>
        <a:lstStyle/>
        <a:p>
          <a:endParaRPr lang="en-US"/>
        </a:p>
      </dgm:t>
    </dgm:pt>
    <dgm:pt modelId="{95928810-83B9-4601-AEBB-F88EB48F0297}" type="pres">
      <dgm:prSet presAssocID="{56698095-AD0C-4D30-A3F0-184822F31149}" presName="linear" presStyleCnt="0">
        <dgm:presLayoutVars>
          <dgm:animLvl val="lvl"/>
          <dgm:resizeHandles val="exact"/>
        </dgm:presLayoutVars>
      </dgm:prSet>
      <dgm:spPr/>
    </dgm:pt>
    <dgm:pt modelId="{C659B7B3-ACAF-45D4-9FD8-D1F1D2ECA3DE}" type="pres">
      <dgm:prSet presAssocID="{51E7BF41-8492-4CDD-A238-AF07D63726A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35E38A3-8C70-4938-A7A9-5F8DEDDBDC54}" type="pres">
      <dgm:prSet presAssocID="{95EDED18-0B6F-42B3-85CA-CBD0C355079E}" presName="spacer" presStyleCnt="0"/>
      <dgm:spPr/>
    </dgm:pt>
    <dgm:pt modelId="{48C1A8E5-8CD9-4192-9433-C8ECDADB62AF}" type="pres">
      <dgm:prSet presAssocID="{99A096BF-C200-4EAE-AEE4-3CBA06E2EEB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C64AB78-1708-4F8B-BC95-10DB55549025}" type="pres">
      <dgm:prSet presAssocID="{F2F86EA5-45B9-4D5A-B45F-0E68BD44F34F}" presName="spacer" presStyleCnt="0"/>
      <dgm:spPr/>
    </dgm:pt>
    <dgm:pt modelId="{EE5F278A-F5FD-4B11-8AF6-FCD116ABF81D}" type="pres">
      <dgm:prSet presAssocID="{234E8629-AC28-4BC6-A3B8-7245F19F3A1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93DBCD15-B9B7-466E-B081-18C16408E949}" type="presOf" srcId="{56698095-AD0C-4D30-A3F0-184822F31149}" destId="{95928810-83B9-4601-AEBB-F88EB48F0297}" srcOrd="0" destOrd="0" presId="urn:microsoft.com/office/officeart/2005/8/layout/vList2"/>
    <dgm:cxn modelId="{665A2420-7D78-4805-9F2F-1256F136E041}" type="presOf" srcId="{234E8629-AC28-4BC6-A3B8-7245F19F3A1E}" destId="{EE5F278A-F5FD-4B11-8AF6-FCD116ABF81D}" srcOrd="0" destOrd="0" presId="urn:microsoft.com/office/officeart/2005/8/layout/vList2"/>
    <dgm:cxn modelId="{4CEA5B32-6CD0-4600-8A0E-A785025E2322}" type="presOf" srcId="{51E7BF41-8492-4CDD-A238-AF07D63726A2}" destId="{C659B7B3-ACAF-45D4-9FD8-D1F1D2ECA3DE}" srcOrd="0" destOrd="0" presId="urn:microsoft.com/office/officeart/2005/8/layout/vList2"/>
    <dgm:cxn modelId="{24AF1960-D923-4C78-9428-D928E01B2EA9}" srcId="{56698095-AD0C-4D30-A3F0-184822F31149}" destId="{99A096BF-C200-4EAE-AEE4-3CBA06E2EEB7}" srcOrd="1" destOrd="0" parTransId="{68871F7B-4B70-4CA2-8D71-F657374BB796}" sibTransId="{F2F86EA5-45B9-4D5A-B45F-0E68BD44F34F}"/>
    <dgm:cxn modelId="{25742157-2FFB-401D-A78A-C2F1D4BC3469}" type="presOf" srcId="{99A096BF-C200-4EAE-AEE4-3CBA06E2EEB7}" destId="{48C1A8E5-8CD9-4192-9433-C8ECDADB62AF}" srcOrd="0" destOrd="0" presId="urn:microsoft.com/office/officeart/2005/8/layout/vList2"/>
    <dgm:cxn modelId="{C699A09D-32B0-4F58-B97A-ADCB6A974A6D}" srcId="{56698095-AD0C-4D30-A3F0-184822F31149}" destId="{51E7BF41-8492-4CDD-A238-AF07D63726A2}" srcOrd="0" destOrd="0" parTransId="{F52556B4-7779-4ABB-9CAB-411B1B5D7D1A}" sibTransId="{95EDED18-0B6F-42B3-85CA-CBD0C355079E}"/>
    <dgm:cxn modelId="{F16E6EF8-E465-4286-B88E-D3B90D01AEC9}" srcId="{56698095-AD0C-4D30-A3F0-184822F31149}" destId="{234E8629-AC28-4BC6-A3B8-7245F19F3A1E}" srcOrd="2" destOrd="0" parTransId="{2771CD30-C3F8-4BE1-B8E8-061B4E0F5FC6}" sibTransId="{6675EDD7-FC80-41C8-A7CE-91F44722072D}"/>
    <dgm:cxn modelId="{253FC3F9-4FBC-4794-85AD-FCB3A0DC5541}" type="presParOf" srcId="{95928810-83B9-4601-AEBB-F88EB48F0297}" destId="{C659B7B3-ACAF-45D4-9FD8-D1F1D2ECA3DE}" srcOrd="0" destOrd="0" presId="urn:microsoft.com/office/officeart/2005/8/layout/vList2"/>
    <dgm:cxn modelId="{AB86344B-68AD-4ADA-9F7D-44E22A9FF6C4}" type="presParOf" srcId="{95928810-83B9-4601-AEBB-F88EB48F0297}" destId="{335E38A3-8C70-4938-A7A9-5F8DEDDBDC54}" srcOrd="1" destOrd="0" presId="urn:microsoft.com/office/officeart/2005/8/layout/vList2"/>
    <dgm:cxn modelId="{ADFB27EA-32BC-433A-84AB-FF673AABFF3A}" type="presParOf" srcId="{95928810-83B9-4601-AEBB-F88EB48F0297}" destId="{48C1A8E5-8CD9-4192-9433-C8ECDADB62AF}" srcOrd="2" destOrd="0" presId="urn:microsoft.com/office/officeart/2005/8/layout/vList2"/>
    <dgm:cxn modelId="{5A451D30-3865-4C66-BEFA-247D0B57B534}" type="presParOf" srcId="{95928810-83B9-4601-AEBB-F88EB48F0297}" destId="{EC64AB78-1708-4F8B-BC95-10DB55549025}" srcOrd="3" destOrd="0" presId="urn:microsoft.com/office/officeart/2005/8/layout/vList2"/>
    <dgm:cxn modelId="{47D6919A-6C06-4324-8176-EFC71EEAB1AC}" type="presParOf" srcId="{95928810-83B9-4601-AEBB-F88EB48F0297}" destId="{EE5F278A-F5FD-4B11-8AF6-FCD116ABF81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FCE44D2-64FF-4927-9FF0-DA3E8EFAB711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E3162CF-F90C-44F2-ABAC-ADF0F0EF909D}">
      <dgm:prSet/>
      <dgm:spPr/>
      <dgm:t>
        <a:bodyPr/>
        <a:lstStyle/>
        <a:p>
          <a:r>
            <a:rPr lang="pt-BR"/>
            <a:t>FIORIN, José L.; SAVIOLI, F. P. </a:t>
          </a:r>
          <a:r>
            <a:rPr lang="pt-BR" i="1"/>
            <a:t>Para entender o texto. </a:t>
          </a:r>
          <a:r>
            <a:rPr lang="pt-BR"/>
            <a:t>São Paulo, Ática, 1997.</a:t>
          </a:r>
          <a:endParaRPr lang="en-US"/>
        </a:p>
      </dgm:t>
    </dgm:pt>
    <dgm:pt modelId="{F725187B-D1F0-4090-BEB6-04B320900FCE}" type="parTrans" cxnId="{A120D728-92DE-4D41-A948-556FEE6D2FA2}">
      <dgm:prSet/>
      <dgm:spPr/>
      <dgm:t>
        <a:bodyPr/>
        <a:lstStyle/>
        <a:p>
          <a:endParaRPr lang="en-US"/>
        </a:p>
      </dgm:t>
    </dgm:pt>
    <dgm:pt modelId="{297EB578-DF0E-4908-923F-A8F8C0A43DC2}" type="sibTrans" cxnId="{A120D728-92DE-4D41-A948-556FEE6D2FA2}">
      <dgm:prSet/>
      <dgm:spPr/>
      <dgm:t>
        <a:bodyPr/>
        <a:lstStyle/>
        <a:p>
          <a:endParaRPr lang="en-US"/>
        </a:p>
      </dgm:t>
    </dgm:pt>
    <dgm:pt modelId="{16F19B2D-4DB7-4F15-BFFB-2CCA733028AF}">
      <dgm:prSet/>
      <dgm:spPr/>
      <dgm:t>
        <a:bodyPr/>
        <a:lstStyle/>
        <a:p>
          <a:r>
            <a:rPr lang="pt-BR" dirty="0"/>
            <a:t>KÖCHE, </a:t>
          </a:r>
          <a:r>
            <a:rPr lang="pt-BR" dirty="0" err="1"/>
            <a:t>Vanilda</a:t>
          </a:r>
          <a:r>
            <a:rPr lang="pt-BR" dirty="0"/>
            <a:t> S.; BOFF, Odete M. B.; PAVANI, </a:t>
          </a:r>
          <a:r>
            <a:rPr lang="pt-BR" dirty="0" err="1"/>
            <a:t>Cinara</a:t>
          </a:r>
          <a:r>
            <a:rPr lang="pt-BR" dirty="0"/>
            <a:t> F. </a:t>
          </a:r>
          <a:r>
            <a:rPr lang="pt-BR" i="1" dirty="0"/>
            <a:t>Prática textual</a:t>
          </a:r>
          <a:r>
            <a:rPr lang="pt-BR" dirty="0"/>
            <a:t>: atividades de leitura e escrita. 10 </a:t>
          </a:r>
          <a:r>
            <a:rPr lang="pt-BR" dirty="0" err="1"/>
            <a:t>a.ed</a:t>
          </a:r>
          <a:r>
            <a:rPr lang="pt-BR" dirty="0"/>
            <a:t>. Petrópolis: Vozes, 2014.</a:t>
          </a:r>
          <a:endParaRPr lang="en-US" dirty="0"/>
        </a:p>
      </dgm:t>
    </dgm:pt>
    <dgm:pt modelId="{6BDF7CC7-FAB2-43C3-847B-39E3E2981576}" type="parTrans" cxnId="{A8069CFB-57C4-4C1D-ADA2-4AD2936F2B5F}">
      <dgm:prSet/>
      <dgm:spPr/>
      <dgm:t>
        <a:bodyPr/>
        <a:lstStyle/>
        <a:p>
          <a:endParaRPr lang="en-US"/>
        </a:p>
      </dgm:t>
    </dgm:pt>
    <dgm:pt modelId="{28689457-09EF-465D-BFCF-87C0F0BBE2CD}" type="sibTrans" cxnId="{A8069CFB-57C4-4C1D-ADA2-4AD2936F2B5F}">
      <dgm:prSet/>
      <dgm:spPr/>
      <dgm:t>
        <a:bodyPr/>
        <a:lstStyle/>
        <a:p>
          <a:endParaRPr lang="en-US"/>
        </a:p>
      </dgm:t>
    </dgm:pt>
    <dgm:pt modelId="{64FC9C3C-9143-448B-A765-716F434C7F68}">
      <dgm:prSet/>
      <dgm:spPr/>
      <dgm:t>
        <a:bodyPr/>
        <a:lstStyle/>
        <a:p>
          <a:r>
            <a:rPr lang="pt-BR" dirty="0"/>
            <a:t>MACHADO, Anna Rachel; LOUSADA, Eliane; ABREU-TARDELLI, Lília S. </a:t>
          </a:r>
          <a:r>
            <a:rPr lang="pt-BR" i="1" dirty="0"/>
            <a:t>Resenha</a:t>
          </a:r>
          <a:r>
            <a:rPr lang="pt-BR" dirty="0"/>
            <a:t>. São Paulo: Parábola Editorial, 2004. Leitura e produção de textos técnicos e acadêmicos- v.2.</a:t>
          </a:r>
        </a:p>
        <a:p>
          <a:endParaRPr lang="pt-BR" dirty="0"/>
        </a:p>
      </dgm:t>
    </dgm:pt>
    <dgm:pt modelId="{BDC9BBAA-5AE7-493D-98A0-0D748B009425}" type="parTrans" cxnId="{2B482E1A-DC23-4748-8545-F2B9E621286C}">
      <dgm:prSet/>
      <dgm:spPr/>
      <dgm:t>
        <a:bodyPr/>
        <a:lstStyle/>
        <a:p>
          <a:endParaRPr lang="en-US"/>
        </a:p>
      </dgm:t>
    </dgm:pt>
    <dgm:pt modelId="{4B479A43-242A-42BF-A24E-0345F4DD9B3F}" type="sibTrans" cxnId="{2B482E1A-DC23-4748-8545-F2B9E621286C}">
      <dgm:prSet/>
      <dgm:spPr/>
      <dgm:t>
        <a:bodyPr/>
        <a:lstStyle/>
        <a:p>
          <a:endParaRPr lang="en-US"/>
        </a:p>
      </dgm:t>
    </dgm:pt>
    <dgm:pt modelId="{F7CFC8C4-1DE5-4C86-B744-18609611796D}">
      <dgm:prSet/>
      <dgm:spPr/>
      <dgm:t>
        <a:bodyPr/>
        <a:lstStyle/>
        <a:p>
          <a:r>
            <a:rPr lang="pt-BR"/>
            <a:t>MEDEIROS, João B. Resenha. In: MEDEIROS, João B. Redação científica: a prática de fichamentos, resumos, resenhas. São Paulo: Atlas, 2000, p. 158-177.</a:t>
          </a:r>
          <a:endParaRPr lang="en-US" dirty="0"/>
        </a:p>
      </dgm:t>
    </dgm:pt>
    <dgm:pt modelId="{E868E98D-BAD4-472B-B7D6-2542E82D0A85}" type="parTrans" cxnId="{2E325D26-B5B9-40AF-A42E-A6B265D216C4}">
      <dgm:prSet/>
      <dgm:spPr/>
      <dgm:t>
        <a:bodyPr/>
        <a:lstStyle/>
        <a:p>
          <a:endParaRPr lang="pt-BR"/>
        </a:p>
      </dgm:t>
    </dgm:pt>
    <dgm:pt modelId="{25EA50BF-94C3-4755-A069-0C13E59207BA}" type="sibTrans" cxnId="{2E325D26-B5B9-40AF-A42E-A6B265D216C4}">
      <dgm:prSet/>
      <dgm:spPr/>
      <dgm:t>
        <a:bodyPr/>
        <a:lstStyle/>
        <a:p>
          <a:endParaRPr lang="pt-BR"/>
        </a:p>
      </dgm:t>
    </dgm:pt>
    <dgm:pt modelId="{669122D9-56ED-412A-9811-01DE15556CA8}" type="pres">
      <dgm:prSet presAssocID="{2FCE44D2-64FF-4927-9FF0-DA3E8EFAB711}" presName="linear" presStyleCnt="0">
        <dgm:presLayoutVars>
          <dgm:animLvl val="lvl"/>
          <dgm:resizeHandles val="exact"/>
        </dgm:presLayoutVars>
      </dgm:prSet>
      <dgm:spPr/>
    </dgm:pt>
    <dgm:pt modelId="{41E139DD-CFB6-4011-8CE5-5A449B25897B}" type="pres">
      <dgm:prSet presAssocID="{DE3162CF-F90C-44F2-ABAC-ADF0F0EF909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6AADD60-BE62-4000-9AE4-2E81EF86DEBE}" type="pres">
      <dgm:prSet presAssocID="{297EB578-DF0E-4908-923F-A8F8C0A43DC2}" presName="spacer" presStyleCnt="0"/>
      <dgm:spPr/>
    </dgm:pt>
    <dgm:pt modelId="{A6C5ACF8-450F-4413-ACEC-AD639DAF6F99}" type="pres">
      <dgm:prSet presAssocID="{16F19B2D-4DB7-4F15-BFFB-2CCA733028A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568586C-A660-4916-8D66-8B9313E0E307}" type="pres">
      <dgm:prSet presAssocID="{28689457-09EF-465D-BFCF-87C0F0BBE2CD}" presName="spacer" presStyleCnt="0"/>
      <dgm:spPr/>
    </dgm:pt>
    <dgm:pt modelId="{B005E123-D590-483D-B11B-04291F98A070}" type="pres">
      <dgm:prSet presAssocID="{64FC9C3C-9143-448B-A765-716F434C7F6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EE22919-BE7C-4C05-BA18-A73BBE5BCD13}" type="pres">
      <dgm:prSet presAssocID="{4B479A43-242A-42BF-A24E-0345F4DD9B3F}" presName="spacer" presStyleCnt="0"/>
      <dgm:spPr/>
    </dgm:pt>
    <dgm:pt modelId="{1E292194-574A-44B2-A6E6-D734EE9FDBD9}" type="pres">
      <dgm:prSet presAssocID="{F7CFC8C4-1DE5-4C86-B744-18609611796D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B482E1A-DC23-4748-8545-F2B9E621286C}" srcId="{2FCE44D2-64FF-4927-9FF0-DA3E8EFAB711}" destId="{64FC9C3C-9143-448B-A765-716F434C7F68}" srcOrd="2" destOrd="0" parTransId="{BDC9BBAA-5AE7-493D-98A0-0D748B009425}" sibTransId="{4B479A43-242A-42BF-A24E-0345F4DD9B3F}"/>
    <dgm:cxn modelId="{2E325D26-B5B9-40AF-A42E-A6B265D216C4}" srcId="{2FCE44D2-64FF-4927-9FF0-DA3E8EFAB711}" destId="{F7CFC8C4-1DE5-4C86-B744-18609611796D}" srcOrd="3" destOrd="0" parTransId="{E868E98D-BAD4-472B-B7D6-2542E82D0A85}" sibTransId="{25EA50BF-94C3-4755-A069-0C13E59207BA}"/>
    <dgm:cxn modelId="{A120D728-92DE-4D41-A948-556FEE6D2FA2}" srcId="{2FCE44D2-64FF-4927-9FF0-DA3E8EFAB711}" destId="{DE3162CF-F90C-44F2-ABAC-ADF0F0EF909D}" srcOrd="0" destOrd="0" parTransId="{F725187B-D1F0-4090-BEB6-04B320900FCE}" sibTransId="{297EB578-DF0E-4908-923F-A8F8C0A43DC2}"/>
    <dgm:cxn modelId="{89C2B736-6C49-4726-9CBC-9ED262645F27}" type="presOf" srcId="{2FCE44D2-64FF-4927-9FF0-DA3E8EFAB711}" destId="{669122D9-56ED-412A-9811-01DE15556CA8}" srcOrd="0" destOrd="0" presId="urn:microsoft.com/office/officeart/2005/8/layout/vList2"/>
    <dgm:cxn modelId="{36E5F139-F28C-4A2E-BDE2-ADE18973D7A3}" type="presOf" srcId="{DE3162CF-F90C-44F2-ABAC-ADF0F0EF909D}" destId="{41E139DD-CFB6-4011-8CE5-5A449B25897B}" srcOrd="0" destOrd="0" presId="urn:microsoft.com/office/officeart/2005/8/layout/vList2"/>
    <dgm:cxn modelId="{29CD389B-620B-434A-86FC-98361694053B}" type="presOf" srcId="{F7CFC8C4-1DE5-4C86-B744-18609611796D}" destId="{1E292194-574A-44B2-A6E6-D734EE9FDBD9}" srcOrd="0" destOrd="0" presId="urn:microsoft.com/office/officeart/2005/8/layout/vList2"/>
    <dgm:cxn modelId="{6768E4CF-524E-4348-8369-76EDCB05D1FB}" type="presOf" srcId="{64FC9C3C-9143-448B-A765-716F434C7F68}" destId="{B005E123-D590-483D-B11B-04291F98A070}" srcOrd="0" destOrd="0" presId="urn:microsoft.com/office/officeart/2005/8/layout/vList2"/>
    <dgm:cxn modelId="{668A2CEE-758C-4F18-9199-9AD584B171D8}" type="presOf" srcId="{16F19B2D-4DB7-4F15-BFFB-2CCA733028AF}" destId="{A6C5ACF8-450F-4413-ACEC-AD639DAF6F99}" srcOrd="0" destOrd="0" presId="urn:microsoft.com/office/officeart/2005/8/layout/vList2"/>
    <dgm:cxn modelId="{A8069CFB-57C4-4C1D-ADA2-4AD2936F2B5F}" srcId="{2FCE44D2-64FF-4927-9FF0-DA3E8EFAB711}" destId="{16F19B2D-4DB7-4F15-BFFB-2CCA733028AF}" srcOrd="1" destOrd="0" parTransId="{6BDF7CC7-FAB2-43C3-847B-39E3E2981576}" sibTransId="{28689457-09EF-465D-BFCF-87C0F0BBE2CD}"/>
    <dgm:cxn modelId="{D270BE78-FCB5-472E-80F6-384EC25359B4}" type="presParOf" srcId="{669122D9-56ED-412A-9811-01DE15556CA8}" destId="{41E139DD-CFB6-4011-8CE5-5A449B25897B}" srcOrd="0" destOrd="0" presId="urn:microsoft.com/office/officeart/2005/8/layout/vList2"/>
    <dgm:cxn modelId="{F889DF7F-09A9-4D1A-B3D2-148FCE383E66}" type="presParOf" srcId="{669122D9-56ED-412A-9811-01DE15556CA8}" destId="{C6AADD60-BE62-4000-9AE4-2E81EF86DEBE}" srcOrd="1" destOrd="0" presId="urn:microsoft.com/office/officeart/2005/8/layout/vList2"/>
    <dgm:cxn modelId="{E2C23109-205A-4EC4-B502-747D8232B227}" type="presParOf" srcId="{669122D9-56ED-412A-9811-01DE15556CA8}" destId="{A6C5ACF8-450F-4413-ACEC-AD639DAF6F99}" srcOrd="2" destOrd="0" presId="urn:microsoft.com/office/officeart/2005/8/layout/vList2"/>
    <dgm:cxn modelId="{6810BC26-1CC0-46DF-B2A2-48D6B6C6E886}" type="presParOf" srcId="{669122D9-56ED-412A-9811-01DE15556CA8}" destId="{A568586C-A660-4916-8D66-8B9313E0E307}" srcOrd="3" destOrd="0" presId="urn:microsoft.com/office/officeart/2005/8/layout/vList2"/>
    <dgm:cxn modelId="{5AD4831B-417A-4333-BEFC-735AC04D6015}" type="presParOf" srcId="{669122D9-56ED-412A-9811-01DE15556CA8}" destId="{B005E123-D590-483D-B11B-04291F98A070}" srcOrd="4" destOrd="0" presId="urn:microsoft.com/office/officeart/2005/8/layout/vList2"/>
    <dgm:cxn modelId="{CA62ECC3-7627-4592-88B5-F8238F8682CA}" type="presParOf" srcId="{669122D9-56ED-412A-9811-01DE15556CA8}" destId="{2EE22919-BE7C-4C05-BA18-A73BBE5BCD13}" srcOrd="5" destOrd="0" presId="urn:microsoft.com/office/officeart/2005/8/layout/vList2"/>
    <dgm:cxn modelId="{97A5F8F4-2151-49C8-9B9B-54000F7154F0}" type="presParOf" srcId="{669122D9-56ED-412A-9811-01DE15556CA8}" destId="{1E292194-574A-44B2-A6E6-D734EE9FDBD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9A87DA-3C03-49B5-BBC4-F8BA9169CE66}">
      <dsp:nvSpPr>
        <dsp:cNvPr id="0" name=""/>
        <dsp:cNvSpPr/>
      </dsp:nvSpPr>
      <dsp:spPr>
        <a:xfrm>
          <a:off x="0" y="0"/>
          <a:ext cx="626364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C3F26C-1911-47C4-B54A-17C433DC0DB5}">
      <dsp:nvSpPr>
        <dsp:cNvPr id="0" name=""/>
        <dsp:cNvSpPr/>
      </dsp:nvSpPr>
      <dsp:spPr>
        <a:xfrm>
          <a:off x="0" y="0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/>
            <a:t>Promover uma releitura crítica, que tanto pode destacar o valor relativo de um texto como apontar questões e problemas de ordem teórica e formal;</a:t>
          </a:r>
          <a:endParaRPr lang="en-US" sz="2200" kern="1200"/>
        </a:p>
      </dsp:txBody>
      <dsp:txXfrm>
        <a:off x="0" y="0"/>
        <a:ext cx="6263640" cy="1376171"/>
      </dsp:txXfrm>
    </dsp:sp>
    <dsp:sp modelId="{18BD24EB-DC19-430B-8F4A-9196053E6AC2}">
      <dsp:nvSpPr>
        <dsp:cNvPr id="0" name=""/>
        <dsp:cNvSpPr/>
      </dsp:nvSpPr>
      <dsp:spPr>
        <a:xfrm>
          <a:off x="0" y="1376171"/>
          <a:ext cx="626364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178121-5B01-4482-82E6-BECDC7914F84}">
      <dsp:nvSpPr>
        <dsp:cNvPr id="0" name=""/>
        <dsp:cNvSpPr/>
      </dsp:nvSpPr>
      <dsp:spPr>
        <a:xfrm>
          <a:off x="0" y="1376171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/>
            <a:t>Divulgar o conhecimento científico registrado em artigos, revistas, livros;</a:t>
          </a:r>
          <a:endParaRPr lang="en-US" sz="2200" kern="1200"/>
        </a:p>
      </dsp:txBody>
      <dsp:txXfrm>
        <a:off x="0" y="1376171"/>
        <a:ext cx="6263640" cy="1376171"/>
      </dsp:txXfrm>
    </dsp:sp>
    <dsp:sp modelId="{F9B8027B-AF7E-4559-A009-B45EA1BAC707}">
      <dsp:nvSpPr>
        <dsp:cNvPr id="0" name=""/>
        <dsp:cNvSpPr/>
      </dsp:nvSpPr>
      <dsp:spPr>
        <a:xfrm>
          <a:off x="0" y="2752343"/>
          <a:ext cx="626364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0BE5D8-96AF-4500-82AA-29296D309EC4}">
      <dsp:nvSpPr>
        <dsp:cNvPr id="0" name=""/>
        <dsp:cNvSpPr/>
      </dsp:nvSpPr>
      <dsp:spPr>
        <a:xfrm>
          <a:off x="0" y="2752343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/>
            <a:t>Contribuir para o desenvolvimento científico, ao fornecer elementos para novas investigações em um dado campo de conhecimento.</a:t>
          </a:r>
          <a:endParaRPr lang="en-US" sz="2200" kern="1200"/>
        </a:p>
      </dsp:txBody>
      <dsp:txXfrm>
        <a:off x="0" y="2752343"/>
        <a:ext cx="6263640" cy="1376171"/>
      </dsp:txXfrm>
    </dsp:sp>
    <dsp:sp modelId="{2F9FD5BF-114B-45E8-8B1D-D42781A2482E}">
      <dsp:nvSpPr>
        <dsp:cNvPr id="0" name=""/>
        <dsp:cNvSpPr/>
      </dsp:nvSpPr>
      <dsp:spPr>
        <a:xfrm>
          <a:off x="0" y="4128515"/>
          <a:ext cx="626364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8C58C1-FC31-492C-8145-C02D81075CA9}">
      <dsp:nvSpPr>
        <dsp:cNvPr id="0" name=""/>
        <dsp:cNvSpPr/>
      </dsp:nvSpPr>
      <dsp:spPr>
        <a:xfrm>
          <a:off x="0" y="4128515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/>
            <a:t>Desenvolver a capacidade síntese, interpretação e crítica.</a:t>
          </a:r>
          <a:endParaRPr lang="en-US" sz="2200" kern="1200"/>
        </a:p>
      </dsp:txBody>
      <dsp:txXfrm>
        <a:off x="0" y="4128515"/>
        <a:ext cx="6263640" cy="13761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C4E607-9F1C-4CC2-91E0-F2405F4EA277}">
      <dsp:nvSpPr>
        <dsp:cNvPr id="0" name=""/>
        <dsp:cNvSpPr/>
      </dsp:nvSpPr>
      <dsp:spPr>
        <a:xfrm>
          <a:off x="3781171" y="985068"/>
          <a:ext cx="49422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220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15160" y="1028161"/>
        <a:ext cx="26241" cy="5253"/>
      </dsp:txXfrm>
    </dsp:sp>
    <dsp:sp modelId="{C447B09F-1A55-4359-A4A6-03B06B910877}">
      <dsp:nvSpPr>
        <dsp:cNvPr id="0" name=""/>
        <dsp:cNvSpPr/>
      </dsp:nvSpPr>
      <dsp:spPr>
        <a:xfrm>
          <a:off x="731596" y="6711"/>
          <a:ext cx="3051374" cy="204815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811" tIns="117366" rIns="111811" bIns="11736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/>
            <a:t>- uma  parte  com  o resumo/descrição  do  conteúdo da  obra: </a:t>
          </a:r>
          <a:endParaRPr lang="en-US" sz="2000" kern="1200" dirty="0"/>
        </a:p>
      </dsp:txBody>
      <dsp:txXfrm>
        <a:off x="731596" y="6711"/>
        <a:ext cx="3051374" cy="2048155"/>
      </dsp:txXfrm>
    </dsp:sp>
    <dsp:sp modelId="{A3F3A21B-13E7-4E8B-8E37-9DB0E2345A97}">
      <dsp:nvSpPr>
        <dsp:cNvPr id="0" name=""/>
        <dsp:cNvSpPr/>
      </dsp:nvSpPr>
      <dsp:spPr>
        <a:xfrm>
          <a:off x="2161104" y="2024102"/>
          <a:ext cx="3841183" cy="594671"/>
        </a:xfrm>
        <a:custGeom>
          <a:avLst/>
          <a:gdLst/>
          <a:ahLst/>
          <a:cxnLst/>
          <a:rect l="0" t="0" r="0" b="0"/>
          <a:pathLst>
            <a:path>
              <a:moveTo>
                <a:pt x="3841183" y="0"/>
              </a:moveTo>
              <a:lnTo>
                <a:pt x="3841183" y="314435"/>
              </a:lnTo>
              <a:lnTo>
                <a:pt x="0" y="314435"/>
              </a:lnTo>
              <a:lnTo>
                <a:pt x="0" y="594671"/>
              </a:lnTo>
            </a:path>
          </a:pathLst>
        </a:custGeom>
        <a:noFill/>
        <a:ln w="9525" cap="flat" cmpd="sng" algn="ctr">
          <a:solidFill>
            <a:schemeClr val="accent5">
              <a:hueOff val="3726106"/>
              <a:satOff val="-3211"/>
              <a:lumOff val="4249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984403" y="2318811"/>
        <a:ext cx="194587" cy="5253"/>
      </dsp:txXfrm>
    </dsp:sp>
    <dsp:sp modelId="{379FF9D6-7FD4-4534-84FC-77F46FC46E9D}">
      <dsp:nvSpPr>
        <dsp:cNvPr id="0" name=""/>
        <dsp:cNvSpPr/>
      </dsp:nvSpPr>
      <dsp:spPr>
        <a:xfrm>
          <a:off x="4307791" y="35674"/>
          <a:ext cx="3388993" cy="1990228"/>
        </a:xfrm>
        <a:prstGeom prst="rect">
          <a:avLst/>
        </a:prstGeom>
        <a:solidFill>
          <a:schemeClr val="accent5">
            <a:hueOff val="2794580"/>
            <a:satOff val="-2409"/>
            <a:lumOff val="3187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811" tIns="117366" rIns="111811" bIns="11736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/>
            <a:t>— indicação sucinta  do assunto  global  da obra  (assunto tratado) e do ponto de vista adotado  pelo autor (perspectiva teórica,  gênero,  método,  tom  </a:t>
          </a:r>
          <a:r>
            <a:rPr lang="pt-BR" sz="2000" kern="1200" dirty="0" err="1"/>
            <a:t>etc</a:t>
          </a:r>
          <a:r>
            <a:rPr lang="pt-BR" sz="2000" kern="1200" dirty="0"/>
            <a:t>) ; </a:t>
          </a:r>
          <a:endParaRPr lang="en-US" sz="2000" kern="1200" dirty="0"/>
        </a:p>
      </dsp:txBody>
      <dsp:txXfrm>
        <a:off x="4307791" y="35674"/>
        <a:ext cx="3388993" cy="1990228"/>
      </dsp:txXfrm>
    </dsp:sp>
    <dsp:sp modelId="{42EFB5F6-03ED-4005-9906-152A19E282E9}">
      <dsp:nvSpPr>
        <dsp:cNvPr id="0" name=""/>
        <dsp:cNvSpPr/>
      </dsp:nvSpPr>
      <dsp:spPr>
        <a:xfrm>
          <a:off x="3588813" y="3404096"/>
          <a:ext cx="49422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220" y="45720"/>
              </a:lnTo>
            </a:path>
          </a:pathLst>
        </a:custGeom>
        <a:noFill/>
        <a:ln w="9525" cap="flat" cmpd="sng" algn="ctr">
          <a:solidFill>
            <a:schemeClr val="accent5">
              <a:hueOff val="7452213"/>
              <a:satOff val="-6423"/>
              <a:lumOff val="849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22802" y="3447189"/>
        <a:ext cx="26241" cy="5253"/>
      </dsp:txXfrm>
    </dsp:sp>
    <dsp:sp modelId="{1FFE09FC-C82C-456D-BB3A-35E9C39F2FD1}">
      <dsp:nvSpPr>
        <dsp:cNvPr id="0" name=""/>
        <dsp:cNvSpPr/>
      </dsp:nvSpPr>
      <dsp:spPr>
        <a:xfrm>
          <a:off x="731596" y="2651174"/>
          <a:ext cx="2859016" cy="1597284"/>
        </a:xfrm>
        <a:prstGeom prst="rect">
          <a:avLst/>
        </a:prstGeom>
        <a:solidFill>
          <a:schemeClr val="accent5">
            <a:hueOff val="5589159"/>
            <a:satOff val="-4817"/>
            <a:lumOff val="6373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811" tIns="117366" rIns="111811" bIns="11736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—  resumo  que apresenta os pontos  essenciais do texto e seu plano geral (divisão  em capítulos, assunto  dos capítulos, índices  </a:t>
          </a:r>
          <a:r>
            <a:rPr lang="pt-BR" sz="1800" kern="1200" dirty="0" err="1"/>
            <a:t>etc</a:t>
          </a:r>
          <a:r>
            <a:rPr lang="pt-BR" sz="1800" kern="1200" dirty="0"/>
            <a:t>) . </a:t>
          </a:r>
          <a:endParaRPr lang="en-US" sz="1800" kern="1200" dirty="0"/>
        </a:p>
      </dsp:txBody>
      <dsp:txXfrm>
        <a:off x="731596" y="2651174"/>
        <a:ext cx="2859016" cy="1597284"/>
      </dsp:txXfrm>
    </dsp:sp>
    <dsp:sp modelId="{E345A37D-C4B7-48F9-AB8F-E0E35ADDC7A1}">
      <dsp:nvSpPr>
        <dsp:cNvPr id="0" name=""/>
        <dsp:cNvSpPr/>
      </dsp:nvSpPr>
      <dsp:spPr>
        <a:xfrm>
          <a:off x="2115331" y="4318145"/>
          <a:ext cx="3680006" cy="494220"/>
        </a:xfrm>
        <a:custGeom>
          <a:avLst/>
          <a:gdLst/>
          <a:ahLst/>
          <a:cxnLst/>
          <a:rect l="0" t="0" r="0" b="0"/>
          <a:pathLst>
            <a:path>
              <a:moveTo>
                <a:pt x="3680006" y="0"/>
              </a:moveTo>
              <a:lnTo>
                <a:pt x="3680006" y="264210"/>
              </a:lnTo>
              <a:lnTo>
                <a:pt x="0" y="264210"/>
              </a:lnTo>
              <a:lnTo>
                <a:pt x="0" y="494220"/>
              </a:lnTo>
            </a:path>
          </a:pathLst>
        </a:custGeom>
        <a:noFill/>
        <a:ln w="9525" cap="flat" cmpd="sng" algn="ctr">
          <a:solidFill>
            <a:schemeClr val="accent5">
              <a:hueOff val="11178319"/>
              <a:satOff val="-9634"/>
              <a:lumOff val="1274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62403" y="4562629"/>
        <a:ext cx="185862" cy="5253"/>
      </dsp:txXfrm>
    </dsp:sp>
    <dsp:sp modelId="{8E56ED62-48A7-47D5-BFA9-8C184B3FFE60}">
      <dsp:nvSpPr>
        <dsp:cNvPr id="0" name=""/>
        <dsp:cNvSpPr/>
      </dsp:nvSpPr>
      <dsp:spPr>
        <a:xfrm>
          <a:off x="4115433" y="2579686"/>
          <a:ext cx="3359809" cy="1740258"/>
        </a:xfrm>
        <a:prstGeom prst="rect">
          <a:avLst/>
        </a:prstGeom>
        <a:solidFill>
          <a:schemeClr val="accent5">
            <a:hueOff val="8383739"/>
            <a:satOff val="-7226"/>
            <a:lumOff val="956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811" tIns="117366" rIns="111811" bIns="11736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— Identificação e contextualização do autor: informações sobre o autor, situando a obra dentro de sua produção global (formação, local de trabalho, outras obras publicadas, no caso de autores acadêmicos).</a:t>
          </a:r>
          <a:endParaRPr lang="en-US" sz="1600" kern="1200" dirty="0"/>
        </a:p>
      </dsp:txBody>
      <dsp:txXfrm>
        <a:off x="4115433" y="2579686"/>
        <a:ext cx="3359809" cy="1740258"/>
      </dsp:txXfrm>
    </dsp:sp>
    <dsp:sp modelId="{1CF97C6A-B601-4E06-B854-64425632BCC1}">
      <dsp:nvSpPr>
        <dsp:cNvPr id="0" name=""/>
        <dsp:cNvSpPr/>
      </dsp:nvSpPr>
      <dsp:spPr>
        <a:xfrm>
          <a:off x="731596" y="4844766"/>
          <a:ext cx="2767469" cy="1369096"/>
        </a:xfrm>
        <a:prstGeom prst="rect">
          <a:avLst/>
        </a:prstGeom>
        <a:solidFill>
          <a:schemeClr val="accent5">
            <a:hueOff val="11178319"/>
            <a:satOff val="-9634"/>
            <a:lumOff val="12746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811" tIns="117366" rIns="111811" bIns="11736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—Assinatura e identificação do </a:t>
          </a:r>
          <a:r>
            <a:rPr lang="pt-BR" sz="2600" kern="1200" dirty="0" err="1"/>
            <a:t>resenhador</a:t>
          </a:r>
          <a:r>
            <a:rPr lang="pt-BR" sz="2600" kern="1200" dirty="0"/>
            <a:t>.</a:t>
          </a:r>
          <a:endParaRPr lang="en-US" sz="2600" kern="1200" dirty="0"/>
        </a:p>
      </dsp:txBody>
      <dsp:txXfrm>
        <a:off x="731596" y="4844766"/>
        <a:ext cx="2767469" cy="13690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59B7B3-ACAF-45D4-9FD8-D1F1D2ECA3DE}">
      <dsp:nvSpPr>
        <dsp:cNvPr id="0" name=""/>
        <dsp:cNvSpPr/>
      </dsp:nvSpPr>
      <dsp:spPr>
        <a:xfrm>
          <a:off x="0" y="3968"/>
          <a:ext cx="6263640" cy="178425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/>
            <a:t>Na resenha  crítica,  além dos elementos já mencionados, entram também  comentários e julgamentos do resenhador sobre as ideias  do autor,  o valor  da  obra  etc:</a:t>
          </a:r>
          <a:endParaRPr lang="en-US" sz="2500" kern="1200"/>
        </a:p>
      </dsp:txBody>
      <dsp:txXfrm>
        <a:off x="87100" y="91068"/>
        <a:ext cx="6089440" cy="1610050"/>
      </dsp:txXfrm>
    </dsp:sp>
    <dsp:sp modelId="{48C1A8E5-8CD9-4192-9433-C8ECDADB62AF}">
      <dsp:nvSpPr>
        <dsp:cNvPr id="0" name=""/>
        <dsp:cNvSpPr/>
      </dsp:nvSpPr>
      <dsp:spPr>
        <a:xfrm>
          <a:off x="0" y="1860218"/>
          <a:ext cx="6263640" cy="1784250"/>
        </a:xfrm>
        <a:prstGeom prst="roundRect">
          <a:avLst/>
        </a:prstGeom>
        <a:solidFill>
          <a:schemeClr val="accent5">
            <a:hueOff val="5589159"/>
            <a:satOff val="-4817"/>
            <a:lumOff val="6373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/>
            <a:t>—análise crítica da obra, fundamentada num pressuposto teórico claro e pertinente. Pode-se estabelecer confronto com outro autor ou teorias referentes ao mesmo tema.</a:t>
          </a:r>
          <a:endParaRPr lang="en-US" sz="2500" kern="1200"/>
        </a:p>
      </dsp:txBody>
      <dsp:txXfrm>
        <a:off x="87100" y="1947318"/>
        <a:ext cx="6089440" cy="1610050"/>
      </dsp:txXfrm>
    </dsp:sp>
    <dsp:sp modelId="{EE5F278A-F5FD-4B11-8AF6-FCD116ABF81D}">
      <dsp:nvSpPr>
        <dsp:cNvPr id="0" name=""/>
        <dsp:cNvSpPr/>
      </dsp:nvSpPr>
      <dsp:spPr>
        <a:xfrm>
          <a:off x="0" y="3716469"/>
          <a:ext cx="6263640" cy="1784250"/>
        </a:xfrm>
        <a:prstGeom prst="roundRect">
          <a:avLst/>
        </a:prstGeom>
        <a:solidFill>
          <a:schemeClr val="accent5">
            <a:hueOff val="11178319"/>
            <a:satOff val="-9634"/>
            <a:lumOff val="12746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/>
            <a:t>— Relação de implicações decorrentes do tema, apresentando seus resultados ou suas afirmações em relação a um contexto teórico ou prático;</a:t>
          </a:r>
          <a:endParaRPr lang="en-US" sz="2500" kern="1200"/>
        </a:p>
      </dsp:txBody>
      <dsp:txXfrm>
        <a:off x="87100" y="3803569"/>
        <a:ext cx="6089440" cy="16100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E139DD-CFB6-4011-8CE5-5A449B25897B}">
      <dsp:nvSpPr>
        <dsp:cNvPr id="0" name=""/>
        <dsp:cNvSpPr/>
      </dsp:nvSpPr>
      <dsp:spPr>
        <a:xfrm>
          <a:off x="0" y="58396"/>
          <a:ext cx="6630174" cy="131025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/>
            <a:t>FIORIN, José L.; SAVIOLI, F. P. </a:t>
          </a:r>
          <a:r>
            <a:rPr lang="pt-BR" sz="1700" i="1" kern="1200"/>
            <a:t>Para entender o texto. </a:t>
          </a:r>
          <a:r>
            <a:rPr lang="pt-BR" sz="1700" kern="1200"/>
            <a:t>São Paulo, Ática, 1997.</a:t>
          </a:r>
          <a:endParaRPr lang="en-US" sz="1700" kern="1200"/>
        </a:p>
      </dsp:txBody>
      <dsp:txXfrm>
        <a:off x="63961" y="122357"/>
        <a:ext cx="6502252" cy="1182331"/>
      </dsp:txXfrm>
    </dsp:sp>
    <dsp:sp modelId="{A6C5ACF8-450F-4413-ACEC-AD639DAF6F99}">
      <dsp:nvSpPr>
        <dsp:cNvPr id="0" name=""/>
        <dsp:cNvSpPr/>
      </dsp:nvSpPr>
      <dsp:spPr>
        <a:xfrm>
          <a:off x="0" y="1417610"/>
          <a:ext cx="6630174" cy="1310253"/>
        </a:xfrm>
        <a:prstGeom prst="roundRect">
          <a:avLst/>
        </a:prstGeom>
        <a:solidFill>
          <a:schemeClr val="accent5">
            <a:hueOff val="3726106"/>
            <a:satOff val="-3211"/>
            <a:lumOff val="4249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KÖCHE, </a:t>
          </a:r>
          <a:r>
            <a:rPr lang="pt-BR" sz="1700" kern="1200" dirty="0" err="1"/>
            <a:t>Vanilda</a:t>
          </a:r>
          <a:r>
            <a:rPr lang="pt-BR" sz="1700" kern="1200" dirty="0"/>
            <a:t> S.; BOFF, Odete M. B.; PAVANI, </a:t>
          </a:r>
          <a:r>
            <a:rPr lang="pt-BR" sz="1700" kern="1200" dirty="0" err="1"/>
            <a:t>Cinara</a:t>
          </a:r>
          <a:r>
            <a:rPr lang="pt-BR" sz="1700" kern="1200" dirty="0"/>
            <a:t> F. </a:t>
          </a:r>
          <a:r>
            <a:rPr lang="pt-BR" sz="1700" i="1" kern="1200" dirty="0"/>
            <a:t>Prática textual</a:t>
          </a:r>
          <a:r>
            <a:rPr lang="pt-BR" sz="1700" kern="1200" dirty="0"/>
            <a:t>: atividades de leitura e escrita. 10 </a:t>
          </a:r>
          <a:r>
            <a:rPr lang="pt-BR" sz="1700" kern="1200" dirty="0" err="1"/>
            <a:t>a.ed</a:t>
          </a:r>
          <a:r>
            <a:rPr lang="pt-BR" sz="1700" kern="1200" dirty="0"/>
            <a:t>. Petrópolis: Vozes, 2014.</a:t>
          </a:r>
          <a:endParaRPr lang="en-US" sz="1700" kern="1200" dirty="0"/>
        </a:p>
      </dsp:txBody>
      <dsp:txXfrm>
        <a:off x="63961" y="1481571"/>
        <a:ext cx="6502252" cy="1182331"/>
      </dsp:txXfrm>
    </dsp:sp>
    <dsp:sp modelId="{B005E123-D590-483D-B11B-04291F98A070}">
      <dsp:nvSpPr>
        <dsp:cNvPr id="0" name=""/>
        <dsp:cNvSpPr/>
      </dsp:nvSpPr>
      <dsp:spPr>
        <a:xfrm>
          <a:off x="0" y="2776824"/>
          <a:ext cx="6630174" cy="1310253"/>
        </a:xfrm>
        <a:prstGeom prst="roundRect">
          <a:avLst/>
        </a:prstGeom>
        <a:solidFill>
          <a:schemeClr val="accent5">
            <a:hueOff val="7452213"/>
            <a:satOff val="-6423"/>
            <a:lumOff val="8497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MACHADO, Anna Rachel; LOUSADA, Eliane; ABREU-TARDELLI, Lília S. </a:t>
          </a:r>
          <a:r>
            <a:rPr lang="pt-BR" sz="1700" i="1" kern="1200" dirty="0"/>
            <a:t>Resenha</a:t>
          </a:r>
          <a:r>
            <a:rPr lang="pt-BR" sz="1700" kern="1200" dirty="0"/>
            <a:t>. São Paulo: Parábola Editorial, 2004. Leitura e produção de textos técnicos e acadêmicos- v.2.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1700" kern="1200" dirty="0"/>
        </a:p>
      </dsp:txBody>
      <dsp:txXfrm>
        <a:off x="63961" y="2840785"/>
        <a:ext cx="6502252" cy="1182331"/>
      </dsp:txXfrm>
    </dsp:sp>
    <dsp:sp modelId="{1E292194-574A-44B2-A6E6-D734EE9FDBD9}">
      <dsp:nvSpPr>
        <dsp:cNvPr id="0" name=""/>
        <dsp:cNvSpPr/>
      </dsp:nvSpPr>
      <dsp:spPr>
        <a:xfrm>
          <a:off x="0" y="4136037"/>
          <a:ext cx="6630174" cy="1310253"/>
        </a:xfrm>
        <a:prstGeom prst="roundRect">
          <a:avLst/>
        </a:prstGeom>
        <a:solidFill>
          <a:schemeClr val="accent5">
            <a:hueOff val="11178319"/>
            <a:satOff val="-9634"/>
            <a:lumOff val="12746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/>
            <a:t>MEDEIROS, João B. Resenha. In: MEDEIROS, João B. Redação científica: a prática de fichamentos, resumos, resenhas. São Paulo: Atlas, 2000, p. 158-177.</a:t>
          </a:r>
          <a:endParaRPr lang="en-US" sz="1700" kern="1200" dirty="0"/>
        </a:p>
      </dsp:txBody>
      <dsp:txXfrm>
        <a:off x="63961" y="4199998"/>
        <a:ext cx="6502252" cy="11823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7884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653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37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7185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2766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959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6539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7525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4592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0434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6593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E683CFF-86C3-44E6-A56A-475D234EC0F7}" type="datetimeFigureOut">
              <a:rPr lang="pt-BR" smtClean="0"/>
              <a:t>11/05/2022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D553A2D5-0557-41CC-B4BE-8C351A3D3C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64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alha, mesa, vermelha, coberta&#10;&#10;Descrição gerada automaticamente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0" y="0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 rtlCol="0">
            <a:normAutofit/>
          </a:bodyPr>
          <a:lstStyle/>
          <a:p>
            <a:pPr rtl="0"/>
            <a:r>
              <a:rPr lang="pt-BR" sz="6600" b="1" dirty="0">
                <a:solidFill>
                  <a:schemeClr val="tx1"/>
                </a:solidFill>
              </a:rPr>
              <a:t>A resenha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95075" y="643467"/>
            <a:ext cx="3096925" cy="5571066"/>
          </a:xfrm>
        </p:spPr>
        <p:txBody>
          <a:bodyPr rtlCol="0">
            <a:normAutofit/>
          </a:bodyPr>
          <a:lstStyle/>
          <a:p>
            <a:pPr rtl="0"/>
            <a:r>
              <a:rPr lang="pt-BR" sz="2000" b="1" dirty="0">
                <a:solidFill>
                  <a:schemeClr val="tx1"/>
                </a:solidFill>
              </a:rPr>
              <a:t>Comunicação e Expressão</a:t>
            </a:r>
          </a:p>
          <a:p>
            <a:pPr rtl="0"/>
            <a:r>
              <a:rPr lang="pt-BR" sz="2000" b="1" dirty="0">
                <a:solidFill>
                  <a:schemeClr val="tx1"/>
                </a:solidFill>
              </a:rPr>
              <a:t> Tecnologia Análise e Desenvolvimento de Sistemas</a:t>
            </a:r>
          </a:p>
          <a:p>
            <a:pPr rtl="0"/>
            <a:r>
              <a:rPr lang="pt-BR" sz="2000" b="1" dirty="0">
                <a:solidFill>
                  <a:schemeClr val="tx1"/>
                </a:solidFill>
              </a:rPr>
              <a:t>Profa. Dra. Ana Paula S. Martins</a:t>
            </a:r>
          </a:p>
          <a:p>
            <a:pPr marL="0" indent="0" rtl="0">
              <a:buNone/>
            </a:pPr>
            <a:endParaRPr lang="pt-BR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478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0" y="290513"/>
            <a:ext cx="10515600" cy="9334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Resenha crítica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36425" t="53096" r="16653" b="16937"/>
          <a:stretch/>
        </p:blipFill>
        <p:spPr>
          <a:xfrm>
            <a:off x="1182747" y="1709530"/>
            <a:ext cx="10218864" cy="367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986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1DD862-ABDB-4E77-BA58-5504F98BA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resumo e/ou na avaliação, considerar os seguintes aspectos quanto ao texto resenhado: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7EEE626-934B-4CAB-ACCA-D637A9C708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4541" t="54063" r="17379" b="16293"/>
          <a:stretch/>
        </p:blipFill>
        <p:spPr>
          <a:xfrm>
            <a:off x="3701332" y="1123837"/>
            <a:ext cx="7483937" cy="4442076"/>
          </a:xfrm>
        </p:spPr>
      </p:pic>
    </p:spTree>
    <p:extLst>
      <p:ext uri="{BB962C8B-B14F-4D97-AF65-F5344CB8AC3E}">
        <p14:creationId xmlns:p14="http://schemas.microsoft.com/office/powerpoint/2010/main" val="3389952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16084" y="547712"/>
            <a:ext cx="3337715" cy="5577367"/>
          </a:xfrm>
        </p:spPr>
        <p:txBody>
          <a:bodyPr>
            <a:normAutofit/>
          </a:bodyPr>
          <a:lstStyle/>
          <a:p>
            <a:r>
              <a:rPr lang="pt-BR"/>
              <a:t>Referências bibliográficas</a:t>
            </a:r>
          </a:p>
        </p:txBody>
      </p:sp>
      <p:graphicFrame>
        <p:nvGraphicFramePr>
          <p:cNvPr id="14" name="Espaço Reservado para Conteúdo 2">
            <a:extLst>
              <a:ext uri="{FF2B5EF4-FFF2-40B4-BE49-F238E27FC236}">
                <a16:creationId xmlns:a16="http://schemas.microsoft.com/office/drawing/2014/main" id="{3706AB59-9485-4EC5-B125-EEC91A0029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7551460"/>
              </p:ext>
            </p:extLst>
          </p:nvPr>
        </p:nvGraphicFramePr>
        <p:xfrm>
          <a:off x="3753678" y="809973"/>
          <a:ext cx="6630174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aixaDeTexto 2">
            <a:extLst>
              <a:ext uri="{FF2B5EF4-FFF2-40B4-BE49-F238E27FC236}">
                <a16:creationId xmlns:a16="http://schemas.microsoft.com/office/drawing/2014/main" id="{155EF910-7B50-4C70-8D27-D698FB2B2535}"/>
              </a:ext>
            </a:extLst>
          </p:cNvPr>
          <p:cNvSpPr txBox="1"/>
          <p:nvPr/>
        </p:nvSpPr>
        <p:spPr>
          <a:xfrm>
            <a:off x="185530" y="2160104"/>
            <a:ext cx="32467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REFERÊNCIAS</a:t>
            </a:r>
          </a:p>
          <a:p>
            <a:endParaRPr lang="pt-BR" sz="2800" b="1" dirty="0">
              <a:solidFill>
                <a:schemeClr val="bg1"/>
              </a:solidFill>
            </a:endParaRPr>
          </a:p>
          <a:p>
            <a:r>
              <a:rPr lang="pt-BR" sz="2800" b="1" dirty="0">
                <a:solidFill>
                  <a:schemeClr val="bg1"/>
                </a:solidFill>
              </a:rPr>
              <a:t>BIBLIOGRÁFICAS</a:t>
            </a:r>
          </a:p>
        </p:txBody>
      </p:sp>
    </p:spTree>
    <p:extLst>
      <p:ext uri="{BB962C8B-B14F-4D97-AF65-F5344CB8AC3E}">
        <p14:creationId xmlns:p14="http://schemas.microsoft.com/office/powerpoint/2010/main" val="1013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095503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pt-BR" sz="5600" dirty="0"/>
              <a:t>O que é uma resenha?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5170076" y="1213120"/>
            <a:ext cx="5860971" cy="4245493"/>
          </a:xfrm>
        </p:spPr>
        <p:txBody>
          <a:bodyPr anchor="ctr">
            <a:normAutofit/>
          </a:bodyPr>
          <a:lstStyle/>
          <a:p>
            <a:pPr algn="just"/>
            <a:r>
              <a:rPr lang="pt-BR" sz="1800" dirty="0"/>
              <a:t>A resenha é um gênero textual que apresenta a síntese das principais ideias contidas em um texto ou em uma obra, destacando seu encadeamento lógico e a sua sequência expositiva (KOCHE ET AL, 2014, p.95).</a:t>
            </a:r>
          </a:p>
          <a:p>
            <a:pPr algn="just"/>
            <a:endParaRPr lang="pt-BR" sz="1800" dirty="0"/>
          </a:p>
          <a:p>
            <a:pPr algn="just"/>
            <a:r>
              <a:rPr lang="pt-BR" sz="1800" dirty="0"/>
              <a:t>A resenha, enquanto gênero, é usada no meio acadêmico para avaliar – elogiar ou criticar- o resultado da produção intelectual em uma área do saber. Ela é publicada em periódicos científicos, em seção diferente daquela em que os artigos aparecem, uma vez que seus objetivos são distintos (MOTTA-ROTH, 2001, p. 20-21). Ela permite ao leitor decidir sobre o seu interesse em ler o original.</a:t>
            </a:r>
          </a:p>
        </p:txBody>
      </p:sp>
    </p:spTree>
    <p:extLst>
      <p:ext uri="{BB962C8B-B14F-4D97-AF65-F5344CB8AC3E}">
        <p14:creationId xmlns:p14="http://schemas.microsoft.com/office/powerpoint/2010/main" val="1707159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7871" y="976602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pt-BR" sz="5600" dirty="0"/>
              <a:t>O que é resenha?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255259" y="1648870"/>
            <a:ext cx="5860973" cy="3560260"/>
          </a:xfrm>
        </p:spPr>
        <p:txBody>
          <a:bodyPr anchor="ctr">
            <a:normAutofit/>
          </a:bodyPr>
          <a:lstStyle/>
          <a:p>
            <a:pPr algn="just"/>
            <a:r>
              <a:rPr lang="pt-BR" sz="1800" dirty="0"/>
              <a:t>A resenha consiste em um “relato minucioso das propriedades de um objeto, ou de suas partes constitutivas; é um tipo de redação técnica que inclui variadas modalidades de textos: descrição, narração e dissertação. Estruturalmente, descreve as propriedades da obra (descrição física da obra), relata as credenciais do autor, resume a obra, apresenta suas conclusões e metodologia empregada, bem como expõe um quadro de referências em que o autor se apoiou (narração) e, finalmente, apresenta uma avaliação da obra e diz a quem a obra se destina (dissertação)” (MEDEIROS, 2000,P. 158-159</a:t>
            </a:r>
          </a:p>
        </p:txBody>
      </p:sp>
    </p:spTree>
    <p:extLst>
      <p:ext uri="{BB962C8B-B14F-4D97-AF65-F5344CB8AC3E}">
        <p14:creationId xmlns:p14="http://schemas.microsoft.com/office/powerpoint/2010/main" val="569782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0880" y="1069368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pt-BR" sz="5600" dirty="0"/>
              <a:t>O que é resenha?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255259" y="1648870"/>
            <a:ext cx="5860973" cy="3560260"/>
          </a:xfrm>
        </p:spPr>
        <p:txBody>
          <a:bodyPr anchor="ctr">
            <a:normAutofit/>
          </a:bodyPr>
          <a:lstStyle/>
          <a:p>
            <a:pPr algn="just"/>
            <a:r>
              <a:rPr lang="pt-BR" sz="2400" dirty="0"/>
              <a:t>Texto técnico que avalia de forma sintética a importância de uma obra científica, literária, artística.</a:t>
            </a:r>
          </a:p>
          <a:p>
            <a:pPr algn="just"/>
            <a:r>
              <a:rPr lang="pt-BR" sz="2400" dirty="0"/>
              <a:t>Importante forma de estudo, que exige habilidades cognitivas e “contribui para desenvolver a maturidade intelectual e levar o iniciante à pesquisa e à elaboração de trabalhos monográficos (MEDEIROS, 2000, p. 159</a:t>
            </a:r>
            <a:r>
              <a:rPr lang="pt-BR" sz="18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64021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7244BE-608F-4272-A338-B9ADBFA4A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Após a primeira leitura do texto, observar: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276502-4DF0-4348-8352-01BBE108B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Qual o alcance do texto?</a:t>
            </a:r>
          </a:p>
          <a:p>
            <a:r>
              <a:rPr lang="pt-BR" dirty="0"/>
              <a:t>Qual a relevância das ideias?</a:t>
            </a:r>
          </a:p>
          <a:p>
            <a:r>
              <a:rPr lang="pt-BR" dirty="0"/>
              <a:t>Que contribuições apresenta?</a:t>
            </a:r>
          </a:p>
          <a:p>
            <a:r>
              <a:rPr lang="pt-BR" dirty="0"/>
              <a:t>A tese está apoiada em argumentos?</a:t>
            </a:r>
          </a:p>
          <a:p>
            <a:r>
              <a:rPr lang="pt-BR" dirty="0"/>
              <a:t>Que questões o texto levanta?</a:t>
            </a:r>
          </a:p>
          <a:p>
            <a:r>
              <a:rPr lang="pt-BR" dirty="0"/>
              <a:t>Há diálogo com outras obras que abordam o mesmo tema?</a:t>
            </a:r>
          </a:p>
        </p:txBody>
      </p:sp>
    </p:spTree>
    <p:extLst>
      <p:ext uri="{BB962C8B-B14F-4D97-AF65-F5344CB8AC3E}">
        <p14:creationId xmlns:p14="http://schemas.microsoft.com/office/powerpoint/2010/main" val="2432770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CA9670-8B6A-4641-ADC5-6E52A8ADD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76656"/>
            <a:ext cx="3511826" cy="5504688"/>
          </a:xfrm>
        </p:spPr>
        <p:txBody>
          <a:bodyPr>
            <a:normAutofit/>
          </a:bodyPr>
          <a:lstStyle/>
          <a:p>
            <a:r>
              <a:rPr lang="pt-BR" sz="6000" dirty="0">
                <a:solidFill>
                  <a:schemeClr val="bg1"/>
                </a:solidFill>
              </a:rPr>
              <a:t>Funções da resenha acadêmica</a:t>
            </a:r>
            <a:br>
              <a:rPr lang="pt-BR" sz="6000" dirty="0">
                <a:solidFill>
                  <a:schemeClr val="bg1"/>
                </a:solidFill>
              </a:rPr>
            </a:br>
            <a:endParaRPr lang="pt-BR" sz="6000" dirty="0">
              <a:solidFill>
                <a:schemeClr val="bg1"/>
              </a:solidFill>
            </a:endParaRP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BF1207C0-149A-44ED-B79F-2BD61F5FEC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8070315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0431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274" y="1038545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pt-BR" sz="6600" dirty="0"/>
              <a:t>Tipos de resenha</a:t>
            </a:r>
          </a:p>
        </p:txBody>
      </p:sp>
      <p:sp>
        <p:nvSpPr>
          <p:cNvPr id="18" name="Espaço Reservado para Conteúdo 2"/>
          <p:cNvSpPr>
            <a:spLocks noGrp="1"/>
          </p:cNvSpPr>
          <p:nvPr>
            <p:ph idx="1"/>
          </p:nvPr>
        </p:nvSpPr>
        <p:spPr>
          <a:xfrm>
            <a:off x="3803374" y="1325217"/>
            <a:ext cx="7523562" cy="4578367"/>
          </a:xfrm>
        </p:spPr>
        <p:txBody>
          <a:bodyPr anchor="ctr">
            <a:normAutofit/>
          </a:bodyPr>
          <a:lstStyle/>
          <a:p>
            <a:pPr algn="just"/>
            <a:r>
              <a:rPr lang="pt-BR" b="1" dirty="0"/>
              <a:t>Resenha descritiva</a:t>
            </a:r>
            <a:r>
              <a:rPr lang="pt-BR" dirty="0"/>
              <a:t>: expõe com precisão e fidelidade os elementos referenciais e essenciais de um texto ou obra, com a sua descrição minuciosa e sucinta, e não apresenta nenhum julgamento do </a:t>
            </a:r>
            <a:r>
              <a:rPr lang="pt-BR" dirty="0" err="1"/>
              <a:t>resenhador</a:t>
            </a:r>
            <a:r>
              <a:rPr lang="pt-BR" dirty="0"/>
              <a:t>.</a:t>
            </a:r>
          </a:p>
          <a:p>
            <a:pPr algn="just"/>
            <a:endParaRPr lang="pt-BR" dirty="0"/>
          </a:p>
          <a:p>
            <a:pPr algn="just"/>
            <a:r>
              <a:rPr lang="pt-BR" b="1" dirty="0"/>
              <a:t>Resenha crítica</a:t>
            </a:r>
            <a:r>
              <a:rPr lang="pt-BR" dirty="0"/>
              <a:t>: além dos elementos da resenha descritiva, apresenta o julgamento ou apreciação do </a:t>
            </a:r>
            <a:r>
              <a:rPr lang="pt-BR" dirty="0" err="1"/>
              <a:t>resenhador</a:t>
            </a:r>
            <a:r>
              <a:rPr lang="pt-BR" dirty="0"/>
              <a:t>, que manifesta sua avaliação nos seus comentários, criticando ou elogiando.</a:t>
            </a:r>
          </a:p>
          <a:p>
            <a:pPr marL="0" indent="0" algn="just">
              <a:buNone/>
            </a:pPr>
            <a:endParaRPr lang="pt-BR" dirty="0"/>
          </a:p>
          <a:p>
            <a:pPr algn="just"/>
            <a:r>
              <a:rPr lang="pt-BR" b="1" dirty="0"/>
              <a:t>Resenha temática</a:t>
            </a:r>
            <a:r>
              <a:rPr lang="pt-BR" dirty="0"/>
              <a:t>: síntese de mais de um texto ou obra, em torno de um só assunto estabelecendo relações entre suas ideias. Pode ser descritiva ou crítica.</a:t>
            </a:r>
          </a:p>
        </p:txBody>
      </p:sp>
    </p:spTree>
    <p:extLst>
      <p:ext uri="{BB962C8B-B14F-4D97-AF65-F5344CB8AC3E}">
        <p14:creationId xmlns:p14="http://schemas.microsoft.com/office/powerpoint/2010/main" val="2007009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637426"/>
            <a:ext cx="3418659" cy="5583148"/>
          </a:xfrm>
        </p:spPr>
        <p:txBody>
          <a:bodyPr anchor="ctr">
            <a:normAutofit/>
          </a:bodyPr>
          <a:lstStyle/>
          <a:p>
            <a:r>
              <a:rPr lang="pt-BR" sz="5400" dirty="0"/>
              <a:t>A resenha  descritiva consta  de: </a:t>
            </a:r>
            <a:br>
              <a:rPr lang="pt-BR" sz="5400" dirty="0"/>
            </a:br>
            <a:endParaRPr lang="pt-BR" sz="5400" dirty="0"/>
          </a:p>
        </p:txBody>
      </p:sp>
      <p:graphicFrame>
        <p:nvGraphicFramePr>
          <p:cNvPr id="19" name="Espaço Reservado para Conteúdo 2">
            <a:extLst>
              <a:ext uri="{FF2B5EF4-FFF2-40B4-BE49-F238E27FC236}">
                <a16:creationId xmlns:a16="http://schemas.microsoft.com/office/drawing/2014/main" id="{4B669D37-98B9-4CD2-9DE1-CA9BF3A776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8804772"/>
              </p:ext>
            </p:extLst>
          </p:nvPr>
        </p:nvGraphicFramePr>
        <p:xfrm>
          <a:off x="3418659" y="450574"/>
          <a:ext cx="8428382" cy="6220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8839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pt-BR" sz="6000">
                <a:solidFill>
                  <a:schemeClr val="bg1"/>
                </a:solidFill>
              </a:rPr>
              <a:t>Resenha crítica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0C8C53C8-25E5-4D95-B6ED-7C35F63AE7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4910452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72906673"/>
      </p:ext>
    </p:extLst>
  </p:cSld>
  <p:clrMapOvr>
    <a:masterClrMapping/>
  </p:clrMapOvr>
</p:sld>
</file>

<file path=ppt/theme/theme1.xml><?xml version="1.0" encoding="utf-8"?>
<a:theme xmlns:a="http://schemas.openxmlformats.org/drawingml/2006/main" name="Quadro">
  <a:themeElements>
    <a:clrScheme name="Quadro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Quadro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adro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8F5D89119D318469AB4802A6FF6AAD5" ma:contentTypeVersion="2" ma:contentTypeDescription="Crie um novo documento." ma:contentTypeScope="" ma:versionID="38ff6b674d23463506606adb2014a9a1">
  <xsd:schema xmlns:xsd="http://www.w3.org/2001/XMLSchema" xmlns:xs="http://www.w3.org/2001/XMLSchema" xmlns:p="http://schemas.microsoft.com/office/2006/metadata/properties" xmlns:ns2="ee5e846d-780a-40d5-ab7e-a3ddc87c92b4" targetNamespace="http://schemas.microsoft.com/office/2006/metadata/properties" ma:root="true" ma:fieldsID="b07477a67bbcced81b572779539ed33e" ns2:_="">
    <xsd:import namespace="ee5e846d-780a-40d5-ab7e-a3ddc87c92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5e846d-780a-40d5-ab7e-a3ddc87c92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9F9B68D-71AD-43DF-B776-BF036D8117F2}"/>
</file>

<file path=customXml/itemProps2.xml><?xml version="1.0" encoding="utf-8"?>
<ds:datastoreItem xmlns:ds="http://schemas.openxmlformats.org/officeDocument/2006/customXml" ds:itemID="{8694D6B5-29F6-422B-AF8A-A4AB2C4D8402}"/>
</file>

<file path=customXml/itemProps3.xml><?xml version="1.0" encoding="utf-8"?>
<ds:datastoreItem xmlns:ds="http://schemas.openxmlformats.org/officeDocument/2006/customXml" ds:itemID="{3143B67F-5539-4330-A298-D1382DE2EF71}"/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TM03457475[[fn=Quadro]]</Template>
  <TotalTime>49</TotalTime>
  <Words>900</Words>
  <Application>Microsoft Office PowerPoint</Application>
  <PresentationFormat>Widescreen</PresentationFormat>
  <Paragraphs>51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5" baseType="lpstr">
      <vt:lpstr>Corbel</vt:lpstr>
      <vt:lpstr>Wingdings 2</vt:lpstr>
      <vt:lpstr>Quadro</vt:lpstr>
      <vt:lpstr>A resenha</vt:lpstr>
      <vt:lpstr>O que é uma resenha?</vt:lpstr>
      <vt:lpstr>O que é resenha?</vt:lpstr>
      <vt:lpstr>O que é resenha?</vt:lpstr>
      <vt:lpstr>Após a primeira leitura do texto, observar:</vt:lpstr>
      <vt:lpstr>Funções da resenha acadêmica </vt:lpstr>
      <vt:lpstr>Tipos de resenha</vt:lpstr>
      <vt:lpstr>A resenha  descritiva consta  de:  </vt:lpstr>
      <vt:lpstr>Resenha crítica</vt:lpstr>
      <vt:lpstr>Resenha crítica</vt:lpstr>
      <vt:lpstr>No resumo e/ou na avaliação, considerar os seguintes aspectos quanto ao texto resenhado:</vt:lpstr>
      <vt:lpstr>Referências bibliográficas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resenha</dc:title>
  <dc:creator>Ana Paula &amp; Vicente</dc:creator>
  <cp:lastModifiedBy>ANA PAULA DOS SANTOS MARTINS</cp:lastModifiedBy>
  <cp:revision>16</cp:revision>
  <dcterms:created xsi:type="dcterms:W3CDTF">2020-06-04T13:55:34Z</dcterms:created>
  <dcterms:modified xsi:type="dcterms:W3CDTF">2022-05-11T14:31:44Z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0x010100D8F5D89119D318469AB4802A6FF6AAD5</vt:lpwstr>
  </property>
</Properties>
</file>

<file path=docProps/thumbnail.jpeg>
</file>